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22" r:id="rId4"/>
    <p:sldId id="327" r:id="rId5"/>
    <p:sldId id="325" r:id="rId6"/>
    <p:sldId id="259" r:id="rId7"/>
    <p:sldId id="271" r:id="rId8"/>
    <p:sldId id="260" r:id="rId9"/>
    <p:sldId id="283" r:id="rId10"/>
    <p:sldId id="284" r:id="rId11"/>
    <p:sldId id="285" r:id="rId12"/>
    <p:sldId id="287" r:id="rId13"/>
    <p:sldId id="288" r:id="rId14"/>
    <p:sldId id="301" r:id="rId15"/>
    <p:sldId id="261" r:id="rId16"/>
    <p:sldId id="303" r:id="rId17"/>
    <p:sldId id="309" r:id="rId18"/>
    <p:sldId id="305" r:id="rId19"/>
    <p:sldId id="304" r:id="rId20"/>
    <p:sldId id="314" r:id="rId21"/>
    <p:sldId id="306" r:id="rId22"/>
    <p:sldId id="311" r:id="rId23"/>
    <p:sldId id="262" r:id="rId24"/>
    <p:sldId id="266" r:id="rId25"/>
    <p:sldId id="267" r:id="rId26"/>
    <p:sldId id="265" r:id="rId27"/>
    <p:sldId id="268" r:id="rId28"/>
    <p:sldId id="269" r:id="rId29"/>
    <p:sldId id="270" r:id="rId30"/>
    <p:sldId id="263" r:id="rId31"/>
    <p:sldId id="264" r:id="rId32"/>
    <p:sldId id="302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00" r:id="rId41"/>
    <p:sldId id="299" r:id="rId42"/>
    <p:sldId id="307" r:id="rId43"/>
    <p:sldId id="308" r:id="rId44"/>
    <p:sldId id="312" r:id="rId45"/>
    <p:sldId id="310" r:id="rId46"/>
    <p:sldId id="313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272" r:id="rId55"/>
    <p:sldId id="273" r:id="rId56"/>
    <p:sldId id="274" r:id="rId57"/>
    <p:sldId id="276" r:id="rId58"/>
    <p:sldId id="275" r:id="rId59"/>
    <p:sldId id="277" r:id="rId60"/>
    <p:sldId id="280" r:id="rId61"/>
    <p:sldId id="281" r:id="rId62"/>
    <p:sldId id="282" r:id="rId63"/>
    <p:sldId id="323" r:id="rId64"/>
    <p:sldId id="326" r:id="rId65"/>
    <p:sldId id="324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FF"/>
    <a:srgbClr val="FF99CC"/>
    <a:srgbClr val="CC04A6"/>
    <a:srgbClr val="CC00FF"/>
    <a:srgbClr val="A01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8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6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0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8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91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6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91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21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2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92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53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1ECD5-F764-47F3-A40D-FAED1EDFCE3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11E43-34E2-495D-811A-B0E3A39C7C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9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669143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pPr algn="l"/>
            <a:r>
              <a:rPr lang="en-US" altLang="ko-KR" sz="3200" dirty="0" smtClean="0">
                <a:solidFill>
                  <a:srgbClr val="0070C0"/>
                </a:solidFill>
              </a:rPr>
              <a:t>                           </a:t>
            </a:r>
            <a:r>
              <a:rPr lang="en-US" altLang="ko-KR" sz="3200" dirty="0" smtClean="0"/>
              <a:t>1</a:t>
            </a:r>
            <a:r>
              <a:rPr lang="ko-KR" altLang="en-US" sz="3200" dirty="0" smtClean="0"/>
              <a:t>조 </a:t>
            </a:r>
            <a:r>
              <a:rPr lang="ko-KR" altLang="en-US" sz="3200" dirty="0" err="1" smtClean="0"/>
              <a:t>꿈돌이</a:t>
            </a:r>
            <a:r>
              <a:rPr lang="ko-KR" altLang="en-US" sz="3200" dirty="0" smtClean="0"/>
              <a:t> 쇼핑몰 프로젝트</a:t>
            </a:r>
            <a:endParaRPr lang="ko-KR" altLang="en-US" sz="3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1669143"/>
            <a:ext cx="12192000" cy="518885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algn="r"/>
            <a:endParaRPr lang="en-US" altLang="ko-KR" dirty="0" smtClean="0"/>
          </a:p>
          <a:p>
            <a:pPr algn="r"/>
            <a:endParaRPr lang="en-US" altLang="ko-KR" dirty="0"/>
          </a:p>
          <a:p>
            <a:pPr algn="r"/>
            <a:r>
              <a:rPr lang="ko-KR" altLang="en-US" dirty="0" smtClean="0"/>
              <a:t>제출</a:t>
            </a:r>
            <a:r>
              <a:rPr lang="en-US" altLang="ko-KR" dirty="0" smtClean="0"/>
              <a:t>:1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조원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신중언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백도연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이현서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최현성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정태식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풀 스택 </a:t>
            </a:r>
            <a:r>
              <a:rPr lang="en-US" altLang="ko-KR" dirty="0" smtClean="0"/>
              <a:t>WS </a:t>
            </a:r>
            <a:r>
              <a:rPr lang="ko-KR" altLang="en-US" dirty="0" smtClean="0"/>
              <a:t>엔지니어링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디지털 트랜스 </a:t>
            </a:r>
            <a:r>
              <a:rPr lang="ko-KR" altLang="en-US" dirty="0" err="1" smtClean="0"/>
              <a:t>포메이션</a:t>
            </a:r>
            <a:r>
              <a:rPr lang="ko-KR" altLang="en-US" dirty="0" smtClean="0"/>
              <a:t> 과정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09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89686"/>
            <a:ext cx="12192000" cy="5968313"/>
          </a:xfr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9000"/>
          </a:xfrm>
          <a:blipFill dpi="0" rotWithShape="1">
            <a:blip r:embed="rId2">
              <a:alphaModFix amt="68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96111" y="889000"/>
            <a:ext cx="4591455" cy="59689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또는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아이디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비밀번호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sz="1100" dirty="0" smtClean="0">
                <a:solidFill>
                  <a:schemeClr val="tx1"/>
                </a:solidFill>
              </a:rPr>
              <a:t>비밀번호 입력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E-mail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계좌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71206" y="1432532"/>
            <a:ext cx="1118682" cy="29183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카카오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44654" y="1416727"/>
            <a:ext cx="1118682" cy="2918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구글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625171" y="1409559"/>
            <a:ext cx="1118682" cy="29183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네이버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35022" y="2052537"/>
            <a:ext cx="1809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253900" y="2052537"/>
            <a:ext cx="1833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11653" y="2685916"/>
            <a:ext cx="1877436" cy="350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영문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숫자 입력</a:t>
            </a:r>
            <a:r>
              <a:rPr lang="en-US" altLang="ko-KR" sz="1100" dirty="0" smtClean="0">
                <a:solidFill>
                  <a:schemeClr val="tx1"/>
                </a:solidFill>
              </a:rPr>
              <a:t>(6~20</a:t>
            </a:r>
            <a:r>
              <a:rPr lang="ko-KR" altLang="en-US" sz="1100" dirty="0" smtClean="0">
                <a:solidFill>
                  <a:schemeClr val="tx1"/>
                </a:solidFill>
              </a:rPr>
              <a:t>자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53900" y="2685915"/>
            <a:ext cx="875489" cy="350196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중복확인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7123" y="3341452"/>
            <a:ext cx="1877436" cy="350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영문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숫자 </a:t>
            </a:r>
            <a:r>
              <a:rPr lang="en-US" altLang="ko-KR" sz="1100" dirty="0" smtClean="0">
                <a:solidFill>
                  <a:schemeClr val="tx1"/>
                </a:solidFill>
              </a:rPr>
              <a:t>,</a:t>
            </a:r>
            <a:r>
              <a:rPr lang="ko-KR" altLang="en-US" sz="1100" dirty="0" smtClean="0">
                <a:solidFill>
                  <a:schemeClr val="tx1"/>
                </a:solidFill>
              </a:rPr>
              <a:t>특수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문자포함</a:t>
            </a:r>
            <a:r>
              <a:rPr lang="en-US" altLang="ko-KR" sz="1100" dirty="0" smtClean="0">
                <a:solidFill>
                  <a:schemeClr val="tx1"/>
                </a:solidFill>
              </a:rPr>
              <a:t>(6~20</a:t>
            </a:r>
            <a:r>
              <a:rPr lang="ko-KR" altLang="en-US" sz="1100" dirty="0" smtClean="0">
                <a:solidFill>
                  <a:schemeClr val="tx1"/>
                </a:solidFill>
              </a:rPr>
              <a:t>자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17123" y="4105073"/>
            <a:ext cx="1877436" cy="350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비밀번호 재입력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17123" y="4815191"/>
            <a:ext cx="1527243" cy="2723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이메일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입력관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422187" y="4815191"/>
            <a:ext cx="272372" cy="2723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@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87939" y="5201864"/>
            <a:ext cx="2052538" cy="277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실행 단추: 뒤로 또는 이전 24">
            <a:hlinkClick r:id="" action="ppaction://hlinkshowjump?jump=previousslide" highlightClick="1"/>
          </p:cNvPr>
          <p:cNvSpPr/>
          <p:nvPr/>
        </p:nvSpPr>
        <p:spPr>
          <a:xfrm rot="16200000">
            <a:off x="2576002" y="5219497"/>
            <a:ext cx="262646" cy="24197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17123" y="5782438"/>
            <a:ext cx="2052538" cy="2600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\  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은행 선택</a:t>
            </a:r>
            <a:endParaRPr lang="ko-KR" altLang="en-US" sz="1200" dirty="0"/>
          </a:p>
        </p:txBody>
      </p:sp>
      <p:sp>
        <p:nvSpPr>
          <p:cNvPr id="27" name="실행 단추: 뒤로 또는 이전 26">
            <a:hlinkClick r:id="" action="ppaction://hlinkshowjump?jump=previousslide" highlightClick="1"/>
          </p:cNvPr>
          <p:cNvSpPr/>
          <p:nvPr/>
        </p:nvSpPr>
        <p:spPr>
          <a:xfrm rot="16200000" flipV="1">
            <a:off x="2576002" y="5750262"/>
            <a:ext cx="262646" cy="31128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02528" y="6134640"/>
            <a:ext cx="2641063" cy="2334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ㅋ</a:t>
            </a:r>
            <a:r>
              <a:rPr lang="en-US" altLang="ko-KR" sz="1200" dirty="0" smtClean="0">
                <a:solidFill>
                  <a:schemeClr val="tx1"/>
                </a:solidFill>
              </a:rPr>
              <a:t>’-’</a:t>
            </a:r>
            <a:r>
              <a:rPr lang="ko-KR" altLang="en-US" sz="1200" dirty="0" smtClean="0">
                <a:solidFill>
                  <a:schemeClr val="tx1"/>
                </a:solidFill>
              </a:rPr>
              <a:t>는 제외하고 적어주세요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132323" y="889000"/>
            <a:ext cx="4059677" cy="5968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페이지</a:t>
            </a:r>
            <a:r>
              <a:rPr lang="en-US" altLang="ko-KR" dirty="0" smtClean="0">
                <a:solidFill>
                  <a:schemeClr val="tx1"/>
                </a:solidFill>
              </a:rPr>
              <a:t>(1)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카카오 구글 네이버 계정으로 회원가입 할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②</a:t>
            </a:r>
            <a:r>
              <a:rPr lang="ko-KR" altLang="en-US" dirty="0" smtClean="0">
                <a:solidFill>
                  <a:schemeClr val="tx1"/>
                </a:solidFill>
              </a:rPr>
              <a:t>사용자가 사용할 이메일 및 은행을 선택할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오른쪽 중괄호 9"/>
          <p:cNvSpPr/>
          <p:nvPr/>
        </p:nvSpPr>
        <p:spPr>
          <a:xfrm rot="5400000">
            <a:off x="2570535" y="600413"/>
            <a:ext cx="403698" cy="28599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>
            <a:off x="2869661" y="5321030"/>
            <a:ext cx="252918" cy="5836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689089" y="2296871"/>
            <a:ext cx="277847" cy="272374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3253901" y="5497342"/>
            <a:ext cx="284536" cy="277239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7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71210"/>
            <a:ext cx="12192000" cy="618679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1209"/>
          </a:xfrm>
          <a:blipFill dpi="0" rotWithShape="1">
            <a:blip r:embed="rId2">
              <a:alphaModFix amt="68000"/>
            </a:blip>
            <a:srcRect/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3464" y="671209"/>
            <a:ext cx="4445540" cy="61867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21988" y="1138135"/>
            <a:ext cx="1687748" cy="2821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우편 번호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42617" y="1138135"/>
            <a:ext cx="1011676" cy="282102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주소 검색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2843" y="1580740"/>
            <a:ext cx="3044756" cy="2821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2843" y="1887162"/>
            <a:ext cx="3044756" cy="2821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상세주소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2024" y="2441642"/>
            <a:ext cx="3112853" cy="23443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약관 동의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27433" y="5535038"/>
            <a:ext cx="3044756" cy="282102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가입하기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73347" y="3151783"/>
            <a:ext cx="2752927" cy="2821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이용약관 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73346" y="3531161"/>
            <a:ext cx="2752927" cy="2821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개인정보 처리방침 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53310" y="4085630"/>
            <a:ext cx="97277" cy="97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53310" y="4299636"/>
            <a:ext cx="97277" cy="97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196501" y="4007806"/>
            <a:ext cx="1877439" cy="19455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이용약관에 동의합니다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필수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86771" y="4280191"/>
            <a:ext cx="2461099" cy="15563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개인정보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처리방침에</a:t>
            </a:r>
            <a:r>
              <a:rPr lang="ko-KR" altLang="en-US" sz="1000" dirty="0" smtClean="0">
                <a:solidFill>
                  <a:schemeClr val="tx1"/>
                </a:solidFill>
              </a:rPr>
              <a:t> 동의합니다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필수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75515" y="671209"/>
            <a:ext cx="3735421" cy="6186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페이지</a:t>
            </a:r>
            <a:r>
              <a:rPr lang="en-US" altLang="ko-KR" dirty="0" smtClean="0">
                <a:solidFill>
                  <a:schemeClr val="tx1"/>
                </a:solidFill>
              </a:rPr>
              <a:t>(2)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③</a:t>
            </a:r>
            <a:r>
              <a:rPr lang="ko-KR" altLang="en-US" dirty="0" smtClean="0">
                <a:solidFill>
                  <a:schemeClr val="tx1"/>
                </a:solidFill>
              </a:rPr>
              <a:t>사용자의 현재 거주지의 우편번호를  받을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④</a:t>
            </a:r>
            <a:r>
              <a:rPr lang="ko-KR" altLang="en-US" dirty="0" smtClean="0">
                <a:solidFill>
                  <a:schemeClr val="tx1"/>
                </a:solidFill>
              </a:rPr>
              <a:t>가입하기 누르면 가입했다는 알림이 뜨면서 메인 페이지 이동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801565" y="994647"/>
            <a:ext cx="282103" cy="28697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030648" y="5817164"/>
            <a:ext cx="335603" cy="311264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38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50" y="690563"/>
            <a:ext cx="12160250" cy="6167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1750" y="1"/>
            <a:ext cx="12160250" cy="690563"/>
          </a:xfrm>
          <a:blipFill dpi="0" rotWithShape="1">
            <a:blip r:embed="rId2">
              <a:alphaModFix amt="68000"/>
            </a:blip>
            <a:srcRect/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40312" y="690562"/>
            <a:ext cx="5885234" cy="6167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rgbClr val="CC00FF"/>
              </a:solidFill>
            </a:endParaRPr>
          </a:p>
          <a:p>
            <a:pPr algn="ctr"/>
            <a:endParaRPr lang="en-US" altLang="ko-KR" sz="1200" dirty="0" smtClean="0">
              <a:solidFill>
                <a:srgbClr val="CC00FF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또는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2453" y="1711957"/>
            <a:ext cx="5257800" cy="19261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14920" y="809700"/>
            <a:ext cx="1964311" cy="18974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이전 화면으로 </a:t>
            </a:r>
            <a:r>
              <a:rPr lang="en-US" altLang="ko-KR" sz="1000" dirty="0" smtClean="0">
                <a:solidFill>
                  <a:schemeClr val="tx1"/>
                </a:solidFill>
              </a:rPr>
              <a:t>| </a:t>
            </a:r>
            <a:r>
              <a:rPr lang="ko-KR" altLang="en-US" sz="1000" dirty="0" smtClean="0">
                <a:solidFill>
                  <a:schemeClr val="tx1"/>
                </a:solidFill>
              </a:rPr>
              <a:t>비밀번호 찾기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14919" y="1055349"/>
            <a:ext cx="1964311" cy="38921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CC04A6"/>
                </a:solidFill>
              </a:rPr>
              <a:t>아이디 찾기</a:t>
            </a:r>
            <a:endParaRPr lang="ko-KR" altLang="en-US" sz="1400" dirty="0">
              <a:solidFill>
                <a:srgbClr val="CC04A6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3709" y="1364226"/>
            <a:ext cx="2719220" cy="30887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휴대폰 번호로 찾기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09379" y="2020834"/>
            <a:ext cx="2693886" cy="2409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이름을 입력하세요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27368" y="2531207"/>
            <a:ext cx="2698749" cy="2530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’-’</a:t>
            </a:r>
            <a:r>
              <a:rPr lang="ko-KR" altLang="en-US" sz="1000" dirty="0">
                <a:solidFill>
                  <a:schemeClr val="tx1"/>
                </a:solidFill>
              </a:rPr>
              <a:t>는 제외하고 적어주세요</a:t>
            </a:r>
            <a:endParaRPr lang="ko-KR" altLang="en-US" sz="10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5461" y="3116395"/>
            <a:ext cx="2777249" cy="2384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인증번호 입력하세요</a:t>
            </a:r>
          </a:p>
          <a:p>
            <a:pPr algn="ctr"/>
            <a:endParaRPr lang="ko-KR" altLang="en-US" sz="10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14917" y="1775022"/>
            <a:ext cx="1964311" cy="18974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이름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4516" y="2302611"/>
            <a:ext cx="1964311" cy="18974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등록한 휴대폰 번호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14917" y="2873581"/>
            <a:ext cx="1964311" cy="18974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인증번호 입력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72916" y="2494576"/>
            <a:ext cx="1186773" cy="294443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인증번호 발송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72916" y="3116395"/>
            <a:ext cx="525293" cy="294443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2773" y="4420766"/>
            <a:ext cx="5257800" cy="19261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532052" y="3975995"/>
            <a:ext cx="2436775" cy="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542453" y="4016596"/>
            <a:ext cx="2719220" cy="30887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가입된 이메일로 찾기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670235" y="3975994"/>
            <a:ext cx="26553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759401" y="4767668"/>
            <a:ext cx="1850179" cy="2409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Ex)jts0816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95461" y="4477784"/>
            <a:ext cx="2777249" cy="22613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가입하신 이메일 주소 입력하세요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65855" y="4749086"/>
            <a:ext cx="272372" cy="2723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@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018142" y="4726282"/>
            <a:ext cx="1215957" cy="2600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이메일 선택</a:t>
            </a:r>
            <a:r>
              <a:rPr lang="en-US" altLang="ko-KR" sz="1200" dirty="0" smtClean="0"/>
              <a:t>\        </a:t>
            </a:r>
            <a:endParaRPr lang="ko-KR" altLang="en-US" sz="1200" dirty="0"/>
          </a:p>
        </p:txBody>
      </p:sp>
      <p:sp>
        <p:nvSpPr>
          <p:cNvPr id="31" name="실행 단추: 뒤로 또는 이전 30">
            <a:hlinkClick r:id="" action="ppaction://hlinkshowjump?jump=previousslide" highlightClick="1"/>
          </p:cNvPr>
          <p:cNvSpPr/>
          <p:nvPr/>
        </p:nvSpPr>
        <p:spPr>
          <a:xfrm rot="16200000">
            <a:off x="3981789" y="4735317"/>
            <a:ext cx="262646" cy="24197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297668" y="4703921"/>
            <a:ext cx="1186773" cy="294443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인증번호 발송</a:t>
            </a:r>
            <a:endParaRPr lang="ko-KR" altLang="en-US" sz="12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892986" y="5220159"/>
            <a:ext cx="2777249" cy="22613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인증번호 입력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59400" y="5581347"/>
            <a:ext cx="1850179" cy="2409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인증번호 입력하세요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949981" y="5541590"/>
            <a:ext cx="753283" cy="294443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학인</a:t>
            </a: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7393021" y="690562"/>
            <a:ext cx="4798979" cy="6167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아이디 찾기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사용자의 휴대폰 번호 혹은 이메일 주소를 입력 받으면 인증번호 받을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②</a:t>
            </a:r>
            <a:r>
              <a:rPr lang="ko-KR" altLang="en-US" dirty="0" smtClean="0">
                <a:solidFill>
                  <a:schemeClr val="tx1"/>
                </a:solidFill>
              </a:rPr>
              <a:t>인증 번호를 받고 확인 누르면 아이디를 받을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5034841" y="2326569"/>
            <a:ext cx="449599" cy="342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5229193" y="4679955"/>
            <a:ext cx="449599" cy="342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4547531" y="3092429"/>
            <a:ext cx="449599" cy="342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3708802" y="5530630"/>
            <a:ext cx="449599" cy="342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9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4749"/>
          </a:xfrm>
          <a:blipFill>
            <a:blip r:embed="rId2">
              <a:alphaModFix amt="68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44748"/>
            <a:ext cx="12192000" cy="631325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3029" y="541844"/>
            <a:ext cx="5457217" cy="6147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또는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10791" y="751271"/>
            <a:ext cx="1964311" cy="18974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이전 화면으로 </a:t>
            </a:r>
            <a:r>
              <a:rPr lang="en-US" altLang="ko-KR" sz="1000" dirty="0" smtClean="0">
                <a:solidFill>
                  <a:schemeClr val="tx1"/>
                </a:solidFill>
              </a:rPr>
              <a:t>| </a:t>
            </a:r>
            <a:r>
              <a:rPr lang="ko-KR" altLang="en-US" sz="1000" dirty="0" smtClean="0">
                <a:solidFill>
                  <a:schemeClr val="tx1"/>
                </a:solidFill>
              </a:rPr>
              <a:t>아이디 찾기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46978" y="941012"/>
            <a:ext cx="1964311" cy="38921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CC04A6"/>
                </a:solidFill>
              </a:rPr>
              <a:t>비밀번호 찾기</a:t>
            </a:r>
            <a:endParaRPr lang="ko-KR" altLang="en-US" sz="1400" dirty="0">
              <a:solidFill>
                <a:srgbClr val="CC04A6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336" y="1310560"/>
            <a:ext cx="2719220" cy="30887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휴대폰 번호로 찾기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9795" y="1644440"/>
            <a:ext cx="5221158" cy="18581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0790" y="1718114"/>
            <a:ext cx="591885" cy="1149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아이디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10790" y="1894153"/>
            <a:ext cx="1877436" cy="1167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영문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숫자 입력</a:t>
            </a:r>
            <a:r>
              <a:rPr lang="en-US" altLang="ko-KR" sz="1100" dirty="0" smtClean="0">
                <a:solidFill>
                  <a:schemeClr val="tx1"/>
                </a:solidFill>
              </a:rPr>
              <a:t>(6~20</a:t>
            </a:r>
            <a:r>
              <a:rPr lang="ko-KR" altLang="en-US" sz="1100" dirty="0" smtClean="0">
                <a:solidFill>
                  <a:schemeClr val="tx1"/>
                </a:solidFill>
              </a:rPr>
              <a:t>자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0790" y="2297499"/>
            <a:ext cx="1877436" cy="1289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이름 입력하세요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10790" y="2129293"/>
            <a:ext cx="591885" cy="1149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0789" y="2740520"/>
            <a:ext cx="2226963" cy="167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’-’</a:t>
            </a:r>
            <a:r>
              <a:rPr lang="ko-KR" altLang="en-US" sz="1100" dirty="0">
                <a:solidFill>
                  <a:schemeClr val="tx1"/>
                </a:solidFill>
              </a:rPr>
              <a:t>는 제외하고 적어주세요</a:t>
            </a:r>
            <a:endParaRPr lang="ko-KR" altLang="en-US" sz="11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7352" y="2521326"/>
            <a:ext cx="1964311" cy="17279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등록한 휴대폰 번호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10791" y="3051280"/>
            <a:ext cx="1964311" cy="6341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인증번호 입력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89242" y="3174025"/>
            <a:ext cx="2777249" cy="2384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인증번호 입력하세요</a:t>
            </a:r>
          </a:p>
          <a:p>
            <a:pPr algn="ctr"/>
            <a:endParaRPr lang="ko-KR" altLang="en-US" sz="10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447198" y="2641082"/>
            <a:ext cx="1186773" cy="294443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인증번호 발송</a:t>
            </a:r>
            <a:endParaRPr lang="ko-KR" altLang="en-US" sz="12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83257" y="3174025"/>
            <a:ext cx="525293" cy="294443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238327" y="3999689"/>
            <a:ext cx="2436775" cy="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197214" y="3999689"/>
            <a:ext cx="2483739" cy="11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289897" y="4150208"/>
            <a:ext cx="2719220" cy="30887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가입된 이메일로 찾기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23444" y="4395952"/>
            <a:ext cx="5257800" cy="19261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1347" y="5051407"/>
            <a:ext cx="2777249" cy="22613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가입하신 이메일 주소 입력하세요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1624" y="5381869"/>
            <a:ext cx="1850179" cy="2409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Ex)jts0816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436375" y="5378251"/>
            <a:ext cx="145434" cy="2723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@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631663" y="5384680"/>
            <a:ext cx="1215957" cy="2600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이메일 선택</a:t>
            </a:r>
            <a:r>
              <a:rPr lang="en-US" altLang="ko-KR" sz="1200" dirty="0" smtClean="0"/>
              <a:t>\        </a:t>
            </a:r>
            <a:endParaRPr lang="ko-KR" altLang="en-US" sz="12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1593" y="4515330"/>
            <a:ext cx="591885" cy="1149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아이디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51593" y="4753439"/>
            <a:ext cx="1877436" cy="2543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영문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숫자 입력</a:t>
            </a:r>
            <a:r>
              <a:rPr lang="en-US" altLang="ko-KR" sz="1100" dirty="0" smtClean="0">
                <a:solidFill>
                  <a:schemeClr val="tx1"/>
                </a:solidFill>
              </a:rPr>
              <a:t>(6~20</a:t>
            </a:r>
            <a:r>
              <a:rPr lang="ko-KR" altLang="en-US" sz="1100" dirty="0" smtClean="0">
                <a:solidFill>
                  <a:schemeClr val="tx1"/>
                </a:solidFill>
              </a:rPr>
              <a:t>자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67352" y="5795627"/>
            <a:ext cx="1964311" cy="6341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인증번호 입력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60801" y="5972701"/>
            <a:ext cx="2777249" cy="2384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인증번호 입력하세요</a:t>
            </a:r>
          </a:p>
          <a:p>
            <a:pPr algn="ctr"/>
            <a:endParaRPr lang="ko-KR" altLang="en-US" sz="1000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683257" y="5887184"/>
            <a:ext cx="525293" cy="294443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3973131" y="5327737"/>
            <a:ext cx="1186773" cy="294443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인증번호 발송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7752945" y="541844"/>
            <a:ext cx="4439055" cy="63161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비밀번호 </a:t>
            </a:r>
            <a:r>
              <a:rPr lang="ko-KR" altLang="en-US" dirty="0">
                <a:solidFill>
                  <a:schemeClr val="tx1"/>
                </a:solidFill>
              </a:rPr>
              <a:t>찾기 </a:t>
            </a:r>
            <a:r>
              <a:rPr lang="ko-KR" altLang="en-US" dirty="0" smtClean="0">
                <a:solidFill>
                  <a:schemeClr val="tx1"/>
                </a:solidFill>
              </a:rPr>
              <a:t>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</a:rPr>
              <a:t>①</a:t>
            </a:r>
            <a:r>
              <a:rPr lang="ko-KR" altLang="en-US" dirty="0">
                <a:solidFill>
                  <a:schemeClr val="tx1"/>
                </a:solidFill>
              </a:rPr>
              <a:t>사용자의 휴대폰 번호 혹은 이메일 주소를 입력 받으면 인증번호 받을 수 있게 기능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</a:rPr>
              <a:t>②</a:t>
            </a:r>
            <a:r>
              <a:rPr lang="ko-KR" altLang="en-US" dirty="0">
                <a:solidFill>
                  <a:schemeClr val="tx1"/>
                </a:solidFill>
              </a:rPr>
              <a:t>인증 번호를 받고 확인 누르면 </a:t>
            </a:r>
            <a:r>
              <a:rPr lang="ko-KR" altLang="en-US" dirty="0" smtClean="0">
                <a:solidFill>
                  <a:schemeClr val="tx1"/>
                </a:solidFill>
              </a:rPr>
              <a:t>임시 비밀번호를 </a:t>
            </a:r>
            <a:r>
              <a:rPr lang="ko-KR" altLang="en-US" dirty="0">
                <a:solidFill>
                  <a:schemeClr val="tx1"/>
                </a:solidFill>
              </a:rPr>
              <a:t>받을 수 있게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4625937" y="2609586"/>
            <a:ext cx="449599" cy="342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4941598" y="5277544"/>
            <a:ext cx="449599" cy="342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4356191" y="3122061"/>
            <a:ext cx="449599" cy="342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4153194" y="5795627"/>
            <a:ext cx="449599" cy="342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61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75" y="619124"/>
            <a:ext cx="12125325" cy="623887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125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정의서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6675" y="619123"/>
            <a:ext cx="6962775" cy="62388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4350" y="800100"/>
            <a:ext cx="1524000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이전 화면으로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2474" y="1000125"/>
            <a:ext cx="3686176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비밀번호 재설정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9749" y="2345526"/>
            <a:ext cx="1571626" cy="211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비밀번호 재설정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28600" y="2790825"/>
            <a:ext cx="6553200" cy="34480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00150" y="2186580"/>
            <a:ext cx="619125" cy="529829"/>
          </a:xfrm>
          <a:prstGeom prst="roundRect">
            <a:avLst/>
          </a:prstGeom>
          <a:blipFill>
            <a:blip r:embed="rId3">
              <a:alphaModFix amt="67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3936" y="3586161"/>
            <a:ext cx="1571626" cy="211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새 비밀번호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76349" y="3907632"/>
            <a:ext cx="4238625" cy="292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영문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숫자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특수문자 포함 </a:t>
            </a:r>
            <a:r>
              <a:rPr lang="en-US" altLang="ko-KR" sz="1400" dirty="0" smtClean="0">
                <a:solidFill>
                  <a:schemeClr val="tx1"/>
                </a:solidFill>
              </a:rPr>
              <a:t>6~20</a:t>
            </a:r>
            <a:r>
              <a:rPr lang="ko-KR" altLang="en-US" sz="1400" dirty="0" smtClean="0">
                <a:solidFill>
                  <a:schemeClr val="tx1"/>
                </a:solidFill>
              </a:rPr>
              <a:t>글자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23936" y="4401141"/>
            <a:ext cx="1571626" cy="211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새 비밀번호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6349" y="4645223"/>
            <a:ext cx="4238625" cy="292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비밀번호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09712" y="5362575"/>
            <a:ext cx="890588" cy="419100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162925" y="619123"/>
            <a:ext cx="4029075" cy="623887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마이 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비밀번호 재설정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비밀 번호 입력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②변경할 비밀번호 입력 후 확인 누르면 변경 가능하게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233986" y="3907632"/>
            <a:ext cx="338139" cy="369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5245890" y="4536876"/>
            <a:ext cx="338139" cy="369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276472" y="5306614"/>
            <a:ext cx="338139" cy="369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33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92667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정의서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92666"/>
            <a:ext cx="12192000" cy="62653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1040861"/>
            <a:ext cx="8628434" cy="58171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QnA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r>
              <a:rPr lang="ko-KR" altLang="en-US" dirty="0" smtClean="0"/>
              <a:t>      시작 날짜</a:t>
            </a:r>
            <a:r>
              <a:rPr lang="en-US" altLang="ko-KR" dirty="0" smtClean="0"/>
              <a:t>:                    </a:t>
            </a:r>
            <a:r>
              <a:rPr lang="ko-KR" altLang="en-US" dirty="0" err="1" smtClean="0"/>
              <a:t>끝날짜</a:t>
            </a:r>
            <a:r>
              <a:rPr lang="en-US" altLang="ko-KR" dirty="0" smtClean="0"/>
              <a:t>: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371614" y="2495145"/>
            <a:ext cx="933855" cy="3696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글쓰기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3598" y="3231290"/>
            <a:ext cx="1789889" cy="4717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9583" y="3253540"/>
            <a:ext cx="1329455" cy="4717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62844" y="3253540"/>
            <a:ext cx="1321345" cy="4717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628434" y="592666"/>
            <a:ext cx="3563566" cy="6265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QnA</a:t>
            </a:r>
            <a:r>
              <a:rPr lang="ko-KR" altLang="en-US" dirty="0" smtClean="0">
                <a:solidFill>
                  <a:schemeClr val="tx1"/>
                </a:solidFill>
              </a:rPr>
              <a:t>게시판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글쓰기 버튼을 클릭할 시 글쓰기 페이지로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</a:rPr>
              <a:t>②</a:t>
            </a:r>
            <a:r>
              <a:rPr lang="ko-KR" altLang="en-US" dirty="0" smtClean="0">
                <a:solidFill>
                  <a:schemeClr val="tx1"/>
                </a:solidFill>
              </a:rPr>
              <a:t> 날짜를 선택해서 해당 날짜 범위 안에 공지사항의 글을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③</a:t>
            </a:r>
            <a:r>
              <a:rPr lang="ko-KR" altLang="en-US" dirty="0" smtClean="0">
                <a:solidFill>
                  <a:schemeClr val="tx1"/>
                </a:solidFill>
              </a:rPr>
              <a:t>공지사항 내용 및 날짜 작성자 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④답변이 </a:t>
            </a:r>
            <a:r>
              <a:rPr lang="ko-KR" altLang="en-US" dirty="0" err="1" smtClean="0">
                <a:solidFill>
                  <a:schemeClr val="tx1"/>
                </a:solidFill>
              </a:rPr>
              <a:t>작성될시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답변완료</a:t>
            </a:r>
            <a:r>
              <a:rPr lang="ko-KR" altLang="en-US" dirty="0" smtClean="0">
                <a:solidFill>
                  <a:schemeClr val="tx1"/>
                </a:solidFill>
              </a:rPr>
              <a:t> 뜨게 표시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235425" y="2495144"/>
            <a:ext cx="272378" cy="277239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314217" y="4100120"/>
            <a:ext cx="272378" cy="277239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오른쪽 중괄호 16"/>
          <p:cNvSpPr/>
          <p:nvPr/>
        </p:nvSpPr>
        <p:spPr>
          <a:xfrm rot="5400000">
            <a:off x="4379913" y="2150625"/>
            <a:ext cx="209069" cy="350195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18287" y="4377359"/>
            <a:ext cx="7315200" cy="124364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5500" y="4471343"/>
            <a:ext cx="965200" cy="202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테스트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6853" y="4689729"/>
            <a:ext cx="1927693" cy="155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2024.12.31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5778" y="4983527"/>
            <a:ext cx="1927693" cy="155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작성자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남궁민수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66800" y="5247574"/>
            <a:ext cx="1282700" cy="27214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답변 완료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908566" y="4784142"/>
            <a:ext cx="272378" cy="277239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2213311" y="5280171"/>
            <a:ext cx="272378" cy="277239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1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781050"/>
            <a:ext cx="12192000" cy="6076949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05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o-KR" altLang="en-US" dirty="0"/>
              <a:t>화면 정의서 </a:t>
            </a:r>
            <a:r>
              <a:rPr lang="en-US" altLang="ko-KR" dirty="0"/>
              <a:t>: </a:t>
            </a:r>
            <a:r>
              <a:rPr lang="en-US" altLang="ko-KR" dirty="0" err="1"/>
              <a:t>QnA</a:t>
            </a:r>
            <a:r>
              <a:rPr lang="en-US" altLang="ko-KR" dirty="0"/>
              <a:t> </a:t>
            </a:r>
            <a:r>
              <a:rPr lang="ko-KR" altLang="en-US" dirty="0"/>
              <a:t>게시판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76655" y="781050"/>
            <a:ext cx="4970834" cy="60769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50979" y="1031132"/>
            <a:ext cx="2597285" cy="36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QnA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글쓰기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0665" y="1562100"/>
            <a:ext cx="554476" cy="188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제목</a:t>
            </a:r>
            <a:r>
              <a:rPr lang="en-US" altLang="ko-KR" sz="1200" dirty="0" smtClean="0">
                <a:solidFill>
                  <a:schemeClr val="tx1"/>
                </a:solidFill>
              </a:rPr>
              <a:t>: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68484" y="1860821"/>
            <a:ext cx="4270443" cy="3210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제목을 입력하세요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0665" y="2291675"/>
            <a:ext cx="554476" cy="188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본문</a:t>
            </a:r>
            <a:r>
              <a:rPr lang="en-US" altLang="ko-KR" sz="1200" dirty="0" smtClean="0">
                <a:solidFill>
                  <a:schemeClr val="tx1"/>
                </a:solidFill>
              </a:rPr>
              <a:t>: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0665" y="2520275"/>
            <a:ext cx="4270443" cy="88440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질문 내용을 입력하세요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0665" y="3536206"/>
            <a:ext cx="1235412" cy="206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자동등록방지</a:t>
            </a:r>
            <a:r>
              <a:rPr lang="en-US" altLang="ko-KR" sz="1200" dirty="0" smtClean="0">
                <a:solidFill>
                  <a:schemeClr val="tx1"/>
                </a:solidFill>
              </a:rPr>
              <a:t>: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8483" y="3874648"/>
            <a:ext cx="982495" cy="3110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jimM8n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26077" y="3874648"/>
            <a:ext cx="787940" cy="3307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새로고침</a:t>
            </a:r>
            <a:endParaRPr lang="ko-KR" altLang="en-US" sz="11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68483" y="4249468"/>
            <a:ext cx="4270443" cy="3210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자동등록방지 문자를 입력하세요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5" y="4929266"/>
            <a:ext cx="4562271" cy="139863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814864" y="5756623"/>
            <a:ext cx="312636" cy="336294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1676062" y="3707016"/>
            <a:ext cx="324932" cy="291185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305800" y="781049"/>
            <a:ext cx="3886200" cy="607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QnA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글쓰기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자동 </a:t>
            </a:r>
            <a:r>
              <a:rPr lang="ko-KR" altLang="en-US" dirty="0" err="1">
                <a:solidFill>
                  <a:schemeClr val="tx1"/>
                </a:solidFill>
              </a:rPr>
              <a:t>등</a:t>
            </a:r>
            <a:r>
              <a:rPr lang="ko-KR" altLang="en-US" dirty="0" err="1" smtClean="0">
                <a:solidFill>
                  <a:schemeClr val="tx1"/>
                </a:solidFill>
              </a:rPr>
              <a:t>록방지를</a:t>
            </a:r>
            <a:r>
              <a:rPr lang="ko-KR" altLang="en-US" dirty="0" smtClean="0">
                <a:solidFill>
                  <a:schemeClr val="tx1"/>
                </a:solidFill>
              </a:rPr>
              <a:t> 위해 문자를 입력하게 구현 </a:t>
            </a:r>
            <a:r>
              <a:rPr lang="ko-KR" altLang="en-US" dirty="0" err="1" smtClean="0">
                <a:solidFill>
                  <a:schemeClr val="tx1"/>
                </a:solidFill>
              </a:rPr>
              <a:t>새로고침을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누를시</a:t>
            </a:r>
            <a:r>
              <a:rPr lang="ko-KR" altLang="en-US" dirty="0" smtClean="0">
                <a:solidFill>
                  <a:schemeClr val="tx1"/>
                </a:solidFill>
              </a:rPr>
              <a:t> 문자 새로 </a:t>
            </a:r>
            <a:r>
              <a:rPr lang="ko-KR" altLang="en-US" dirty="0" err="1" smtClean="0">
                <a:solidFill>
                  <a:schemeClr val="tx1"/>
                </a:solidFill>
              </a:rPr>
              <a:t>고쳐짐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 개인정보 수집 및 이용의 체크 할 수 있게 체크박스 생성 후 작성 완료 버튼 생성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12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00100"/>
            <a:ext cx="12192000" cy="60579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o-KR" altLang="en-US" dirty="0"/>
              <a:t>화면 정의서 </a:t>
            </a:r>
            <a:r>
              <a:rPr lang="en-US" altLang="ko-KR" dirty="0"/>
              <a:t>: </a:t>
            </a:r>
            <a:r>
              <a:rPr lang="en-US" altLang="ko-KR" dirty="0" err="1"/>
              <a:t>QnA</a:t>
            </a:r>
            <a:r>
              <a:rPr lang="en-US" altLang="ko-KR" dirty="0"/>
              <a:t> </a:t>
            </a:r>
            <a:r>
              <a:rPr lang="ko-KR" altLang="en-US" dirty="0"/>
              <a:t>게시판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27100" y="844550"/>
            <a:ext cx="2908300" cy="29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QnA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9850" y="1181100"/>
            <a:ext cx="5562600" cy="4851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81000" y="1498600"/>
            <a:ext cx="494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90499" y="1600200"/>
            <a:ext cx="5321301" cy="17049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90499" y="2032000"/>
            <a:ext cx="519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54150" y="1704975"/>
            <a:ext cx="1854200" cy="23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650" y="2184400"/>
            <a:ext cx="3937000" cy="977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작성일</a:t>
            </a:r>
            <a:r>
              <a:rPr lang="en-US" altLang="ko-KR" sz="1400" dirty="0" smtClean="0"/>
              <a:t>:2024.12.31 </a:t>
            </a:r>
            <a:r>
              <a:rPr lang="ko-KR" altLang="en-US" sz="1400" dirty="0" smtClean="0"/>
              <a:t>오전 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시</a:t>
            </a:r>
            <a:r>
              <a:rPr lang="en-US" altLang="ko-KR" sz="1400" dirty="0" smtClean="0"/>
              <a:t>01</a:t>
            </a:r>
            <a:r>
              <a:rPr lang="ko-KR" altLang="en-US" sz="1400" dirty="0" smtClean="0"/>
              <a:t>분</a:t>
            </a:r>
            <a:r>
              <a:rPr lang="en-US" altLang="ko-KR" sz="1400" dirty="0" smtClean="0"/>
              <a:t>02</a:t>
            </a:r>
            <a:r>
              <a:rPr lang="ko-KR" altLang="en-US" sz="1400" dirty="0" smtClean="0"/>
              <a:t>초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작성자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남궁민수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테스트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17499" y="3686175"/>
            <a:ext cx="4940300" cy="15367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9600" y="3844925"/>
            <a:ext cx="1854200" cy="23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등록된 답변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600" y="4131468"/>
            <a:ext cx="4321176" cy="63182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답변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0875" y="4788295"/>
            <a:ext cx="1606550" cy="30559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게시판으로 돌아가기</a:t>
            </a:r>
            <a:endParaRPr lang="ko-KR" altLang="en-US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8661400" y="844550"/>
            <a:ext cx="3530600" cy="60134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QnA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상세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작성자가 </a:t>
            </a:r>
            <a:r>
              <a:rPr lang="en-US" altLang="ko-KR" dirty="0" err="1" smtClean="0">
                <a:solidFill>
                  <a:schemeClr val="tx1"/>
                </a:solidFill>
              </a:rPr>
              <a:t>QnA</a:t>
            </a:r>
            <a:r>
              <a:rPr lang="ko-KR" altLang="en-US" dirty="0" smtClean="0">
                <a:solidFill>
                  <a:schemeClr val="tx1"/>
                </a:solidFill>
              </a:rPr>
              <a:t>에 작성한 글 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②관리자의 답변 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③게시판으로 돌아가는 기능 및 버튼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4516438" y="2311400"/>
            <a:ext cx="614363" cy="6223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1939926" y="4024313"/>
            <a:ext cx="593724" cy="6223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084388" y="4899024"/>
            <a:ext cx="593724" cy="6223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212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592667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 </a:t>
            </a:r>
            <a:r>
              <a:rPr lang="ko-KR" altLang="en-US" dirty="0" smtClean="0"/>
              <a:t>문의 게시판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92666"/>
            <a:ext cx="12192000" cy="62653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1040861"/>
            <a:ext cx="8628434" cy="58171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r>
              <a:rPr lang="ko-KR" altLang="en-US" dirty="0" smtClean="0"/>
              <a:t>      시작 날짜</a:t>
            </a:r>
            <a:r>
              <a:rPr lang="en-US" altLang="ko-KR" dirty="0" smtClean="0"/>
              <a:t>:                    </a:t>
            </a:r>
            <a:r>
              <a:rPr lang="ko-KR" altLang="en-US" dirty="0" err="1" smtClean="0"/>
              <a:t>끝날짜</a:t>
            </a:r>
            <a:r>
              <a:rPr lang="en-US" altLang="ko-KR" dirty="0" smtClean="0"/>
              <a:t>: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371614" y="2495145"/>
            <a:ext cx="933855" cy="3696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글쓰기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3598" y="3231290"/>
            <a:ext cx="1789889" cy="4717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9583" y="3253540"/>
            <a:ext cx="1329455" cy="4717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62844" y="3253540"/>
            <a:ext cx="1321345" cy="4717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628434" y="592666"/>
            <a:ext cx="3563566" cy="6265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대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게시판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글쓰기 버튼을 클릭할 시 글쓰기 페이지로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</a:rPr>
              <a:t>②</a:t>
            </a:r>
            <a:r>
              <a:rPr lang="ko-KR" altLang="en-US" dirty="0" smtClean="0">
                <a:solidFill>
                  <a:schemeClr val="tx1"/>
                </a:solidFill>
              </a:rPr>
              <a:t> 날짜를 선택해서 해당 날짜 범위 안에 공지사항의 글을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</a:rPr>
              <a:t>③</a:t>
            </a:r>
            <a:r>
              <a:rPr lang="ko-KR" altLang="en-US" dirty="0">
                <a:solidFill>
                  <a:schemeClr val="tx1"/>
                </a:solidFill>
              </a:rPr>
              <a:t>공지사항 제목 및 날짜 작성자 표시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④관리자가 답변을 했을 때 답변 표시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</a:rPr>
              <a:t>⑤</a:t>
            </a:r>
            <a:r>
              <a:rPr lang="ko-KR" altLang="en-US" dirty="0" smtClean="0">
                <a:solidFill>
                  <a:schemeClr val="tx1"/>
                </a:solidFill>
              </a:rPr>
              <a:t> 관리자가 아닌 작성자는 자기 글만 볼 수 있게 구성</a:t>
            </a:r>
            <a:endParaRPr lang="ko-KR" altLang="en-US" dirty="0"/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235425" y="2495144"/>
            <a:ext cx="272378" cy="277239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314217" y="4100120"/>
            <a:ext cx="272378" cy="277239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오른쪽 중괄호 16"/>
          <p:cNvSpPr/>
          <p:nvPr/>
        </p:nvSpPr>
        <p:spPr>
          <a:xfrm rot="5400000">
            <a:off x="4379913" y="2150625"/>
            <a:ext cx="209069" cy="350195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44748" y="4688732"/>
            <a:ext cx="7315201" cy="17928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공지사항 제목</a:t>
            </a:r>
            <a:endParaRPr lang="en-US" altLang="ko-KR" dirty="0" smtClean="0"/>
          </a:p>
          <a:p>
            <a:r>
              <a:rPr lang="ko-KR" altLang="en-US" dirty="0" smtClean="0"/>
              <a:t>작성한 날짜</a:t>
            </a:r>
            <a:r>
              <a:rPr lang="en-US" altLang="ko-KR" dirty="0" smtClean="0"/>
              <a:t>:2024/XX/XX                </a:t>
            </a:r>
            <a:r>
              <a:rPr lang="ko-KR" altLang="en-US" dirty="0" smtClean="0"/>
              <a:t>작성자</a:t>
            </a:r>
            <a:r>
              <a:rPr lang="en-US" altLang="ko-KR" dirty="0" smtClean="0"/>
              <a:t>:</a:t>
            </a:r>
            <a:r>
              <a:rPr lang="ko-KR" altLang="en-US" dirty="0" smtClean="0"/>
              <a:t>남궁민수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87400" y="5938011"/>
            <a:ext cx="1282700" cy="27214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답변 완료</a:t>
            </a:r>
            <a:endParaRPr lang="ko-KR" altLang="en-US" dirty="0"/>
          </a:p>
        </p:txBody>
      </p:sp>
      <p:sp>
        <p:nvSpPr>
          <p:cNvPr id="20" name="오른쪽 중괄호 19"/>
          <p:cNvSpPr/>
          <p:nvPr/>
        </p:nvSpPr>
        <p:spPr>
          <a:xfrm>
            <a:off x="6352700" y="5249664"/>
            <a:ext cx="431799" cy="3937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790439" y="5306109"/>
            <a:ext cx="272378" cy="277239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2176563" y="5910996"/>
            <a:ext cx="272378" cy="277239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487463" y="4420058"/>
            <a:ext cx="599874" cy="102467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5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781050"/>
            <a:ext cx="12192000" cy="6076949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05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o-KR" altLang="en-US" dirty="0"/>
              <a:t>화면 정의서 </a:t>
            </a:r>
            <a:r>
              <a:rPr lang="en-US" altLang="ko-KR" dirty="0"/>
              <a:t>: 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문의 게시판 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76655" y="781050"/>
            <a:ext cx="4970834" cy="60769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50979" y="1031132"/>
            <a:ext cx="2597285" cy="36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대 </a:t>
            </a:r>
            <a:r>
              <a:rPr lang="en-US" altLang="ko-KR" dirty="0" smtClean="0">
                <a:solidFill>
                  <a:schemeClr val="tx1"/>
                </a:solidFill>
              </a:rPr>
              <a:t>1 </a:t>
            </a:r>
            <a:r>
              <a:rPr lang="ko-KR" altLang="en-US" dirty="0" smtClean="0">
                <a:solidFill>
                  <a:schemeClr val="tx1"/>
                </a:solidFill>
              </a:rPr>
              <a:t>글쓰기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0665" y="1562100"/>
            <a:ext cx="554476" cy="188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제목</a:t>
            </a:r>
            <a:r>
              <a:rPr lang="en-US" altLang="ko-KR" sz="1200" dirty="0" smtClean="0">
                <a:solidFill>
                  <a:schemeClr val="tx1"/>
                </a:solidFill>
              </a:rPr>
              <a:t>: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68484" y="1860821"/>
            <a:ext cx="4270443" cy="3210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제목을 입력하세요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0665" y="2291675"/>
            <a:ext cx="554476" cy="188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본문</a:t>
            </a:r>
            <a:r>
              <a:rPr lang="en-US" altLang="ko-KR" sz="1200" dirty="0" smtClean="0">
                <a:solidFill>
                  <a:schemeClr val="tx1"/>
                </a:solidFill>
              </a:rPr>
              <a:t>: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0665" y="2520275"/>
            <a:ext cx="4270443" cy="88440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질문 내용을 입력하세요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0665" y="3536206"/>
            <a:ext cx="1235412" cy="206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자동등록방지</a:t>
            </a:r>
            <a:r>
              <a:rPr lang="en-US" altLang="ko-KR" sz="1200" dirty="0" smtClean="0">
                <a:solidFill>
                  <a:schemeClr val="tx1"/>
                </a:solidFill>
              </a:rPr>
              <a:t>: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8483" y="3874648"/>
            <a:ext cx="982495" cy="3110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jimM8n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26077" y="3874648"/>
            <a:ext cx="787940" cy="3307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새로고침</a:t>
            </a:r>
            <a:endParaRPr lang="ko-KR" altLang="en-US" sz="11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68483" y="4249468"/>
            <a:ext cx="4270443" cy="3210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자동등록방지 문자를 입력하세요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5" y="4929266"/>
            <a:ext cx="4562271" cy="139863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655651" y="3714141"/>
            <a:ext cx="393970" cy="321012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3954294" y="5487983"/>
            <a:ext cx="393970" cy="321012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026400" y="770015"/>
            <a:ext cx="4165600" cy="607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대</a:t>
            </a:r>
            <a:r>
              <a:rPr lang="en-US" altLang="ko-KR" dirty="0" smtClean="0">
                <a:solidFill>
                  <a:schemeClr val="tx1"/>
                </a:solidFill>
              </a:rPr>
              <a:t>1 </a:t>
            </a:r>
            <a:r>
              <a:rPr lang="ko-KR" altLang="en-US" dirty="0">
                <a:solidFill>
                  <a:schemeClr val="tx1"/>
                </a:solidFill>
              </a:rPr>
              <a:t>글쓰기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</a:rPr>
              <a:t>①</a:t>
            </a:r>
            <a:r>
              <a:rPr lang="ko-KR" altLang="en-US" dirty="0">
                <a:solidFill>
                  <a:schemeClr val="tx1"/>
                </a:solidFill>
              </a:rPr>
              <a:t>자동 </a:t>
            </a:r>
            <a:r>
              <a:rPr lang="ko-KR" altLang="en-US" dirty="0" err="1">
                <a:solidFill>
                  <a:schemeClr val="tx1"/>
                </a:solidFill>
              </a:rPr>
              <a:t>등록방지를</a:t>
            </a:r>
            <a:r>
              <a:rPr lang="ko-KR" altLang="en-US" dirty="0">
                <a:solidFill>
                  <a:schemeClr val="tx1"/>
                </a:solidFill>
              </a:rPr>
              <a:t> 위해 문자를 입력하게 구현 </a:t>
            </a:r>
            <a:r>
              <a:rPr lang="ko-KR" altLang="en-US" dirty="0" err="1">
                <a:solidFill>
                  <a:schemeClr val="tx1"/>
                </a:solidFill>
              </a:rPr>
              <a:t>새로고침을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누를시</a:t>
            </a:r>
            <a:r>
              <a:rPr lang="ko-KR" altLang="en-US" dirty="0">
                <a:solidFill>
                  <a:schemeClr val="tx1"/>
                </a:solidFill>
              </a:rPr>
              <a:t> 문자 새로 </a:t>
            </a:r>
            <a:r>
              <a:rPr lang="ko-KR" altLang="en-US" dirty="0" err="1">
                <a:solidFill>
                  <a:schemeClr val="tx1"/>
                </a:solidFill>
              </a:rPr>
              <a:t>고쳐짐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② 개인정보 수집 및 이용의 체크 할 수 있게 체크박스 생성 후 작성 완료 버튼 생성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90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45028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" y="1045028"/>
            <a:ext cx="12192000" cy="581297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팀 소개 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개발 도구 </a:t>
            </a:r>
            <a:r>
              <a:rPr lang="en-US" altLang="ko-KR" dirty="0" smtClean="0"/>
              <a:t>(P.4)</a:t>
            </a:r>
          </a:p>
          <a:p>
            <a:r>
              <a:rPr lang="en-US" altLang="ko-KR" dirty="0" smtClean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정의서 </a:t>
            </a:r>
            <a:r>
              <a:rPr lang="en-US" altLang="ko-KR" dirty="0" smtClean="0"/>
              <a:t>(</a:t>
            </a:r>
            <a:r>
              <a:rPr lang="en-US" altLang="ko-KR" dirty="0" smtClean="0"/>
              <a:t>P.5 </a:t>
            </a:r>
            <a:r>
              <a:rPr lang="en-US" altLang="ko-KR" dirty="0"/>
              <a:t>~ </a:t>
            </a:r>
            <a:r>
              <a:rPr lang="en-US" altLang="ko-KR" dirty="0" smtClean="0"/>
              <a:t>P.54)</a:t>
            </a:r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기능 정의서 </a:t>
            </a:r>
            <a:r>
              <a:rPr lang="en-US" altLang="ko-KR" dirty="0"/>
              <a:t>(</a:t>
            </a:r>
            <a:r>
              <a:rPr lang="en-US" altLang="ko-KR" dirty="0" smtClean="0"/>
              <a:t>P.55 </a:t>
            </a:r>
            <a:r>
              <a:rPr lang="en-US" altLang="ko-KR" dirty="0"/>
              <a:t>~ </a:t>
            </a:r>
            <a:r>
              <a:rPr lang="en-US" altLang="ko-KR" dirty="0" smtClean="0"/>
              <a:t>P.57)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정책 정의서 </a:t>
            </a:r>
            <a:r>
              <a:rPr lang="en-US" altLang="ko-KR" dirty="0" smtClean="0"/>
              <a:t>(</a:t>
            </a:r>
            <a:r>
              <a:rPr lang="en-US" altLang="ko-KR" dirty="0" smtClean="0"/>
              <a:t>P.58 </a:t>
            </a:r>
            <a:r>
              <a:rPr lang="en-US" altLang="ko-KR" dirty="0" smtClean="0"/>
              <a:t>~ </a:t>
            </a:r>
            <a:r>
              <a:rPr lang="en-US" altLang="ko-KR" dirty="0" smtClean="0"/>
              <a:t>P.59)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일정표</a:t>
            </a:r>
            <a:r>
              <a:rPr lang="en-US" altLang="ko-KR" dirty="0" smtClean="0"/>
              <a:t>(</a:t>
            </a:r>
            <a:r>
              <a:rPr lang="en-US" altLang="ko-KR" dirty="0" smtClean="0"/>
              <a:t>P.60)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err="1" smtClean="0"/>
              <a:t>검수용</a:t>
            </a:r>
            <a:r>
              <a:rPr lang="ko-KR" altLang="en-US" dirty="0" smtClean="0"/>
              <a:t> 체크 리스트</a:t>
            </a:r>
            <a:r>
              <a:rPr lang="en-US" altLang="ko-KR" dirty="0" smtClean="0"/>
              <a:t>(</a:t>
            </a:r>
            <a:r>
              <a:rPr lang="en-US" altLang="ko-KR" dirty="0" smtClean="0"/>
              <a:t>P.61 </a:t>
            </a:r>
            <a:r>
              <a:rPr lang="en-US" altLang="ko-KR" dirty="0" smtClean="0"/>
              <a:t>~ </a:t>
            </a:r>
            <a:r>
              <a:rPr lang="en-US" altLang="ko-KR" dirty="0" smtClean="0"/>
              <a:t>P.62)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사이트 맵</a:t>
            </a:r>
            <a:r>
              <a:rPr lang="en-US" altLang="ko-KR" dirty="0" smtClean="0"/>
              <a:t>(</a:t>
            </a:r>
            <a:r>
              <a:rPr lang="en-US" altLang="ko-KR" dirty="0" smtClean="0"/>
              <a:t>P.64)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시퀀스 다이어그램</a:t>
            </a:r>
            <a:endParaRPr lang="en-US" altLang="ko-KR" dirty="0" smtClean="0"/>
          </a:p>
          <a:p>
            <a:r>
              <a:rPr lang="en-US" altLang="ko-KR" dirty="0"/>
              <a:t>8</a:t>
            </a:r>
            <a:r>
              <a:rPr lang="en-US" altLang="ko-KR" dirty="0" smtClean="0"/>
              <a:t>.</a:t>
            </a:r>
            <a:r>
              <a:rPr lang="ko-KR" altLang="en-US" dirty="0" smtClean="0"/>
              <a:t>마무리 인사 및 마무리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6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00100"/>
            <a:ext cx="12192000" cy="60579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o-KR" altLang="en-US" dirty="0"/>
              <a:t>화면 정의서 </a:t>
            </a:r>
            <a:r>
              <a:rPr lang="en-US" altLang="ko-KR" dirty="0"/>
              <a:t>: 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문의 게시판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27100" y="844550"/>
            <a:ext cx="2908300" cy="29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대</a:t>
            </a:r>
            <a:r>
              <a:rPr lang="en-US" altLang="ko-KR" dirty="0" smtClean="0">
                <a:solidFill>
                  <a:schemeClr val="tx1"/>
                </a:solidFill>
              </a:rPr>
              <a:t>1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9850" y="1181100"/>
            <a:ext cx="5562600" cy="4851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81000" y="1498600"/>
            <a:ext cx="494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90499" y="1600200"/>
            <a:ext cx="5321301" cy="17049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90499" y="2032000"/>
            <a:ext cx="519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54150" y="1704975"/>
            <a:ext cx="1854200" cy="23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650" y="2184400"/>
            <a:ext cx="3937000" cy="977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작성일</a:t>
            </a:r>
            <a:r>
              <a:rPr lang="en-US" altLang="ko-KR" sz="1400" dirty="0" smtClean="0">
                <a:solidFill>
                  <a:schemeClr val="tx1"/>
                </a:solidFill>
              </a:rPr>
              <a:t>:2024.12.31 </a:t>
            </a:r>
            <a:r>
              <a:rPr lang="ko-KR" altLang="en-US" sz="1400" dirty="0" smtClean="0">
                <a:solidFill>
                  <a:schemeClr val="tx1"/>
                </a:solidFill>
              </a:rPr>
              <a:t>오전 </a:t>
            </a:r>
            <a:r>
              <a:rPr lang="en-US" altLang="ko-KR" sz="1400" dirty="0" smtClean="0">
                <a:solidFill>
                  <a:schemeClr val="tx1"/>
                </a:solidFill>
              </a:rPr>
              <a:t>00</a:t>
            </a:r>
            <a:r>
              <a:rPr lang="ko-KR" altLang="en-US" sz="1400" dirty="0" smtClean="0">
                <a:solidFill>
                  <a:schemeClr val="tx1"/>
                </a:solidFill>
              </a:rPr>
              <a:t>시</a:t>
            </a:r>
            <a:r>
              <a:rPr lang="en-US" altLang="ko-KR" sz="1400" dirty="0" smtClean="0">
                <a:solidFill>
                  <a:schemeClr val="tx1"/>
                </a:solidFill>
              </a:rPr>
              <a:t>01</a:t>
            </a:r>
            <a:r>
              <a:rPr lang="ko-KR" altLang="en-US" sz="1400" dirty="0" smtClean="0">
                <a:solidFill>
                  <a:schemeClr val="tx1"/>
                </a:solidFill>
              </a:rPr>
              <a:t>분</a:t>
            </a:r>
            <a:r>
              <a:rPr lang="en-US" altLang="ko-KR" sz="1400" dirty="0" smtClean="0">
                <a:solidFill>
                  <a:schemeClr val="tx1"/>
                </a:solidFill>
              </a:rPr>
              <a:t>02</a:t>
            </a:r>
            <a:r>
              <a:rPr lang="ko-KR" altLang="en-US" sz="1400" dirty="0" smtClean="0">
                <a:solidFill>
                  <a:schemeClr val="tx1"/>
                </a:solidFill>
              </a:rPr>
              <a:t>초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r>
              <a:rPr lang="en-US" altLang="ko-KR" sz="1400" dirty="0" smtClean="0">
                <a:solidFill>
                  <a:schemeClr val="tx1"/>
                </a:solidFill>
              </a:rPr>
              <a:t>:</a:t>
            </a:r>
            <a:r>
              <a:rPr lang="ko-KR" altLang="en-US" sz="1400" dirty="0" smtClean="0">
                <a:solidFill>
                  <a:schemeClr val="tx1"/>
                </a:solidFill>
              </a:rPr>
              <a:t>남궁민수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테스트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17499" y="3686175"/>
            <a:ext cx="4940300" cy="15367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7838" y="3418681"/>
            <a:ext cx="1606550" cy="30559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게시판으로 돌아가기</a:t>
            </a:r>
            <a:endParaRPr lang="ko-KR" altLang="en-US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8661400" y="844550"/>
            <a:ext cx="3530600" cy="60134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err="1" smtClean="0">
                <a:solidFill>
                  <a:schemeClr val="tx1"/>
                </a:solidFill>
              </a:rPr>
              <a:t>ㅐ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상세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작성자 이름 및 작성일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제목 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②게시판으로 돌아가기 버튼 구성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4516438" y="2311400"/>
            <a:ext cx="614363" cy="6223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847056" y="3375025"/>
            <a:ext cx="614363" cy="6223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1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12192001" cy="592667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공지사항 게시판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92666"/>
            <a:ext cx="12192000" cy="62653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1040861"/>
            <a:ext cx="8628434" cy="58171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공지사항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r>
              <a:rPr lang="ko-KR" altLang="en-US" dirty="0" smtClean="0"/>
              <a:t>      시작 날짜</a:t>
            </a:r>
            <a:r>
              <a:rPr lang="en-US" altLang="ko-KR" dirty="0" smtClean="0"/>
              <a:t>:                    </a:t>
            </a:r>
            <a:r>
              <a:rPr lang="ko-KR" altLang="en-US" dirty="0" smtClean="0"/>
              <a:t>끝 날짜</a:t>
            </a:r>
            <a:r>
              <a:rPr lang="en-US" altLang="ko-KR" dirty="0" smtClean="0"/>
              <a:t>: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44748" y="4688732"/>
            <a:ext cx="7315201" cy="17928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공지사항 제목</a:t>
            </a:r>
            <a:endParaRPr lang="en-US" altLang="ko-KR" dirty="0" smtClean="0"/>
          </a:p>
          <a:p>
            <a:r>
              <a:rPr lang="ko-KR" altLang="en-US" dirty="0" smtClean="0"/>
              <a:t>작성한 날짜</a:t>
            </a:r>
            <a:r>
              <a:rPr lang="en-US" altLang="ko-KR" dirty="0" smtClean="0"/>
              <a:t>:2024/XX/XX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371614" y="2495145"/>
            <a:ext cx="933855" cy="3696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글쓰기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3596" y="3253540"/>
            <a:ext cx="1789889" cy="4717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9583" y="3253540"/>
            <a:ext cx="1329455" cy="4717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450406" y="3253540"/>
            <a:ext cx="1321345" cy="4717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628434" y="592666"/>
            <a:ext cx="3563566" cy="6265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 게시판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글쓰기 버튼을 클릭할 시 글쓰기 페이지로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</a:rPr>
              <a:t>②</a:t>
            </a:r>
            <a:r>
              <a:rPr lang="ko-KR" altLang="en-US" dirty="0" smtClean="0">
                <a:solidFill>
                  <a:schemeClr val="tx1"/>
                </a:solidFill>
              </a:rPr>
              <a:t> 날짜를 선택해서 해당 날짜 범위 안에 공지사항의 글을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③</a:t>
            </a:r>
            <a:r>
              <a:rPr lang="ko-KR" altLang="en-US" dirty="0" smtClean="0">
                <a:solidFill>
                  <a:schemeClr val="tx1"/>
                </a:solidFill>
              </a:rPr>
              <a:t>공지사항 제목 및 날짜 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235425" y="2495144"/>
            <a:ext cx="272378" cy="277239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6983638" y="5446514"/>
            <a:ext cx="272378" cy="277239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오른쪽 중괄호 16"/>
          <p:cNvSpPr/>
          <p:nvPr/>
        </p:nvSpPr>
        <p:spPr>
          <a:xfrm rot="5400000">
            <a:off x="4379913" y="2150625"/>
            <a:ext cx="209069" cy="350195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58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723900"/>
            <a:ext cx="12192000" cy="61341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39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o-KR" altLang="en-US" dirty="0"/>
              <a:t>화면 정의서 </a:t>
            </a:r>
            <a:r>
              <a:rPr lang="en-US" altLang="ko-KR" dirty="0"/>
              <a:t>: </a:t>
            </a:r>
            <a:r>
              <a:rPr lang="ko-KR" altLang="en-US" dirty="0"/>
              <a:t>공지사항 게시판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723900"/>
            <a:ext cx="7543800" cy="61341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31900" y="800100"/>
            <a:ext cx="4635500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Notice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41350" y="1778000"/>
            <a:ext cx="6261100" cy="3746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79600" y="2171700"/>
            <a:ext cx="3632200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 제목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77900" y="2946400"/>
            <a:ext cx="57150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977900" y="3111500"/>
            <a:ext cx="3937000" cy="134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작성일</a:t>
            </a:r>
            <a:r>
              <a:rPr lang="en-US" altLang="ko-KR" sz="1400" dirty="0" smtClean="0">
                <a:solidFill>
                  <a:schemeClr val="tx1"/>
                </a:solidFill>
              </a:rPr>
              <a:t>:2024.12.31 </a:t>
            </a:r>
            <a:r>
              <a:rPr lang="ko-KR" altLang="en-US" sz="1400" dirty="0" smtClean="0">
                <a:solidFill>
                  <a:schemeClr val="tx1"/>
                </a:solidFill>
              </a:rPr>
              <a:t>오전 </a:t>
            </a:r>
            <a:r>
              <a:rPr lang="en-US" altLang="ko-KR" sz="1400" dirty="0" smtClean="0">
                <a:solidFill>
                  <a:schemeClr val="tx1"/>
                </a:solidFill>
              </a:rPr>
              <a:t>00</a:t>
            </a:r>
            <a:r>
              <a:rPr lang="ko-KR" altLang="en-US" sz="1400" dirty="0" smtClean="0">
                <a:solidFill>
                  <a:schemeClr val="tx1"/>
                </a:solidFill>
              </a:rPr>
              <a:t>시</a:t>
            </a:r>
            <a:r>
              <a:rPr lang="en-US" altLang="ko-KR" sz="1400" dirty="0" smtClean="0">
                <a:solidFill>
                  <a:schemeClr val="tx1"/>
                </a:solidFill>
              </a:rPr>
              <a:t>01</a:t>
            </a:r>
            <a:r>
              <a:rPr lang="ko-KR" altLang="en-US" sz="1400" dirty="0" smtClean="0">
                <a:solidFill>
                  <a:schemeClr val="tx1"/>
                </a:solidFill>
              </a:rPr>
              <a:t>분</a:t>
            </a:r>
            <a:r>
              <a:rPr lang="en-US" altLang="ko-KR" sz="1400" dirty="0" smtClean="0">
                <a:solidFill>
                  <a:schemeClr val="tx1"/>
                </a:solidFill>
              </a:rPr>
              <a:t>02</a:t>
            </a:r>
            <a:r>
              <a:rPr lang="ko-KR" altLang="en-US" sz="1400" dirty="0" smtClean="0">
                <a:solidFill>
                  <a:schemeClr val="tx1"/>
                </a:solidFill>
              </a:rPr>
              <a:t>초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r>
              <a:rPr lang="en-US" altLang="ko-KR" sz="1400" dirty="0" smtClean="0">
                <a:solidFill>
                  <a:schemeClr val="tx1"/>
                </a:solidFill>
              </a:rPr>
              <a:t>:</a:t>
            </a:r>
            <a:r>
              <a:rPr lang="ko-KR" altLang="en-US" sz="1400" dirty="0" smtClean="0">
                <a:solidFill>
                  <a:schemeClr val="tx1"/>
                </a:solidFill>
              </a:rPr>
              <a:t>남궁민수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공지 사항 제목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31900" y="4851400"/>
            <a:ext cx="1866900" cy="4064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게시판으로 돌아가기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7874000" y="800100"/>
            <a:ext cx="4318000" cy="60579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작성자의 정보 및 날짜 제목을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②돌아가기 버튼 생성 및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14900" y="3333750"/>
            <a:ext cx="927100" cy="9144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3700" y="4775200"/>
            <a:ext cx="330200" cy="4191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595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9302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739302"/>
            <a:ext cx="12192000" cy="611869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741734"/>
            <a:ext cx="8325259" cy="6118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50586" y="739303"/>
            <a:ext cx="5846323" cy="61186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자주 묻는 질문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r>
              <a:rPr lang="ko-KR" altLang="en-US" dirty="0" err="1" smtClean="0"/>
              <a:t>시작날짜</a:t>
            </a:r>
            <a:r>
              <a:rPr lang="en-US" altLang="ko-KR" dirty="0" smtClean="0"/>
              <a:t>:                              </a:t>
            </a:r>
            <a:r>
              <a:rPr lang="ko-KR" altLang="en-US" dirty="0" smtClean="0"/>
              <a:t>종료 날짜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제목검색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0586" y="2495144"/>
            <a:ext cx="5311303" cy="104085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dirty="0" smtClean="0"/>
              <a:t>첫 번째 </a:t>
            </a:r>
            <a:r>
              <a:rPr lang="en-US" altLang="ko-KR" sz="1050" dirty="0" smtClean="0"/>
              <a:t>FAQ</a:t>
            </a:r>
          </a:p>
          <a:p>
            <a:r>
              <a:rPr lang="en-US" altLang="ko-KR" sz="1050" dirty="0" smtClean="0"/>
              <a:t/>
            </a:r>
            <a:br>
              <a:rPr lang="en-US" altLang="ko-KR" sz="1050" dirty="0" smtClean="0"/>
            </a:br>
            <a:r>
              <a:rPr lang="en-US" altLang="ko-KR" sz="1050" dirty="0" smtClean="0"/>
              <a:t>2024/xx/xx</a:t>
            </a:r>
          </a:p>
          <a:p>
            <a:r>
              <a:rPr lang="ko-KR" altLang="en-US" sz="1050" dirty="0" smtClean="0"/>
              <a:t>첫 번째 </a:t>
            </a:r>
            <a:r>
              <a:rPr lang="en-US" altLang="ko-KR" sz="1050" dirty="0" smtClean="0"/>
              <a:t>FAQ</a:t>
            </a:r>
            <a:r>
              <a:rPr lang="ko-KR" altLang="en-US" sz="1050" dirty="0" smtClean="0"/>
              <a:t>내용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ko-KR" altLang="en-US" sz="1050" dirty="0" smtClean="0"/>
              <a:t>조회수</a:t>
            </a:r>
            <a:r>
              <a:rPr lang="en-US" altLang="ko-KR" sz="1050" dirty="0" smtClean="0"/>
              <a:t>: X</a:t>
            </a:r>
            <a:endParaRPr lang="ko-KR" altLang="en-US" sz="105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290462" y="1471308"/>
            <a:ext cx="1118680" cy="2918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256010" y="1954045"/>
            <a:ext cx="1118680" cy="2918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612859" y="1431183"/>
            <a:ext cx="1118680" cy="2918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72480" y="3635712"/>
            <a:ext cx="5311303" cy="104085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dirty="0"/>
              <a:t>두</a:t>
            </a:r>
            <a:r>
              <a:rPr lang="ko-KR" altLang="en-US" sz="1050" dirty="0" smtClean="0"/>
              <a:t> 번째 </a:t>
            </a:r>
            <a:r>
              <a:rPr lang="en-US" altLang="ko-KR" sz="1050" dirty="0" smtClean="0"/>
              <a:t>FAQ</a:t>
            </a:r>
          </a:p>
          <a:p>
            <a:r>
              <a:rPr lang="en-US" altLang="ko-KR" sz="1050" dirty="0" smtClean="0"/>
              <a:t/>
            </a:r>
            <a:br>
              <a:rPr lang="en-US" altLang="ko-KR" sz="1050" dirty="0" smtClean="0"/>
            </a:br>
            <a:r>
              <a:rPr lang="en-US" altLang="ko-KR" sz="1050" dirty="0" smtClean="0"/>
              <a:t>2024/xx/xx</a:t>
            </a:r>
          </a:p>
          <a:p>
            <a:r>
              <a:rPr lang="ko-KR" altLang="en-US" sz="1050" dirty="0"/>
              <a:t>두</a:t>
            </a:r>
            <a:r>
              <a:rPr lang="ko-KR" altLang="en-US" sz="1050" dirty="0" smtClean="0"/>
              <a:t> 번째 </a:t>
            </a:r>
            <a:r>
              <a:rPr lang="en-US" altLang="ko-KR" sz="1050" dirty="0" smtClean="0"/>
              <a:t>FAQ</a:t>
            </a:r>
            <a:r>
              <a:rPr lang="ko-KR" altLang="en-US" sz="1050" dirty="0" smtClean="0"/>
              <a:t>내용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ko-KR" altLang="en-US" sz="1050" dirty="0" smtClean="0"/>
              <a:t>조회수</a:t>
            </a:r>
            <a:r>
              <a:rPr lang="en-US" altLang="ko-KR" sz="1050" dirty="0" smtClean="0"/>
              <a:t>: X</a:t>
            </a:r>
            <a:endParaRPr lang="ko-KR" altLang="en-US" sz="105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40052" y="4873558"/>
            <a:ext cx="5311303" cy="104085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dirty="0"/>
              <a:t>세</a:t>
            </a:r>
            <a:r>
              <a:rPr lang="ko-KR" altLang="en-US" sz="1050" dirty="0" smtClean="0"/>
              <a:t> 번째 </a:t>
            </a:r>
            <a:r>
              <a:rPr lang="en-US" altLang="ko-KR" sz="1050" dirty="0" smtClean="0"/>
              <a:t>FAQ</a:t>
            </a:r>
          </a:p>
          <a:p>
            <a:r>
              <a:rPr lang="en-US" altLang="ko-KR" sz="1050" dirty="0" smtClean="0"/>
              <a:t/>
            </a:r>
            <a:br>
              <a:rPr lang="en-US" altLang="ko-KR" sz="1050" dirty="0" smtClean="0"/>
            </a:br>
            <a:r>
              <a:rPr lang="en-US" altLang="ko-KR" sz="1050" dirty="0" smtClean="0"/>
              <a:t>2024/xx/xx</a:t>
            </a:r>
          </a:p>
          <a:p>
            <a:r>
              <a:rPr lang="ko-KR" altLang="en-US" sz="1050" dirty="0"/>
              <a:t>세</a:t>
            </a:r>
            <a:r>
              <a:rPr lang="ko-KR" altLang="en-US" sz="1050" dirty="0" smtClean="0"/>
              <a:t> 번째 </a:t>
            </a:r>
            <a:r>
              <a:rPr lang="en-US" altLang="ko-KR" sz="1050" dirty="0" smtClean="0"/>
              <a:t>FAQ</a:t>
            </a:r>
            <a:r>
              <a:rPr lang="ko-KR" altLang="en-US" sz="1050" dirty="0" smtClean="0"/>
              <a:t>내용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ko-KR" altLang="en-US" sz="1050" dirty="0" smtClean="0"/>
              <a:t>조회수</a:t>
            </a:r>
            <a:r>
              <a:rPr lang="en-US" altLang="ko-KR" sz="1050" dirty="0" smtClean="0"/>
              <a:t>: X</a:t>
            </a:r>
            <a:endParaRPr lang="ko-KR" altLang="en-US" sz="105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35807" y="6350947"/>
            <a:ext cx="496111" cy="2918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11934" y="6350947"/>
            <a:ext cx="290211" cy="2918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162629" y="6350947"/>
            <a:ext cx="290211" cy="29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065268" y="6344864"/>
            <a:ext cx="496111" cy="2918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8347153" y="739302"/>
            <a:ext cx="3844847" cy="6118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 </a:t>
            </a:r>
            <a:r>
              <a:rPr lang="ko-KR" altLang="en-US" dirty="0" smtClean="0">
                <a:solidFill>
                  <a:schemeClr val="tx1"/>
                </a:solidFill>
              </a:rPr>
              <a:t>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사용자가 날짜를 선택할 수 있게 기능을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②</a:t>
            </a:r>
            <a:r>
              <a:rPr lang="ko-KR" altLang="en-US" dirty="0" smtClean="0">
                <a:solidFill>
                  <a:schemeClr val="tx1"/>
                </a:solidFill>
              </a:rPr>
              <a:t>사용자가 원하는 요구사항을 검색하면 해당 요구사항에 관한 </a:t>
            </a:r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r>
              <a:rPr lang="ko-KR" altLang="en-US" dirty="0" smtClean="0">
                <a:solidFill>
                  <a:schemeClr val="tx1"/>
                </a:solidFill>
              </a:rPr>
              <a:t>가 나오게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③FAQ</a:t>
            </a:r>
            <a:r>
              <a:rPr lang="ko-KR" altLang="en-US" dirty="0" smtClean="0">
                <a:solidFill>
                  <a:schemeClr val="tx1"/>
                </a:solidFill>
              </a:rPr>
              <a:t>의 내용이 많으면 다음 페이지 이전 페이지로 넘어가는 기능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394147" y="1665253"/>
            <a:ext cx="458008" cy="105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10800000" flipV="1">
            <a:off x="4395293" y="1683847"/>
            <a:ext cx="1217566" cy="78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990376" y="1577098"/>
            <a:ext cx="262647" cy="28879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3341458" y="1957083"/>
            <a:ext cx="262647" cy="28879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오른쪽 중괄호 11"/>
          <p:cNvSpPr/>
          <p:nvPr/>
        </p:nvSpPr>
        <p:spPr>
          <a:xfrm rot="16200000">
            <a:off x="3606831" y="4589024"/>
            <a:ext cx="500379" cy="2850202"/>
          </a:xfrm>
          <a:prstGeom prst="rightBrace">
            <a:avLst>
              <a:gd name="adj1" fmla="val 8333"/>
              <a:gd name="adj2" fmla="val 465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764605" y="5618938"/>
            <a:ext cx="386271" cy="34046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903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상품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749029"/>
            <a:ext cx="12192000" cy="6108969"/>
          </a:xfr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1744" y="778216"/>
            <a:ext cx="6838545" cy="48637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상품을 </a:t>
            </a:r>
            <a:r>
              <a:rPr lang="ko-KR" altLang="en-US" dirty="0" err="1" smtClean="0"/>
              <a:t>입력하시오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7273856" y="778213"/>
            <a:ext cx="953311" cy="544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04282" y="1468875"/>
            <a:ext cx="1916348" cy="233464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000" dirty="0" smtClean="0"/>
              <a:t>상품 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가격</a:t>
            </a:r>
            <a:r>
              <a:rPr lang="en-US" altLang="ko-KR" sz="1000" dirty="0" smtClean="0"/>
              <a:t>:XXXX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5566" y="1585607"/>
            <a:ext cx="1254868" cy="108949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31914" y="1468873"/>
            <a:ext cx="1916348" cy="233464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000" dirty="0" smtClean="0"/>
              <a:t>상품 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가격</a:t>
            </a:r>
            <a:r>
              <a:rPr lang="en-US" altLang="ko-KR" sz="1000" dirty="0" smtClean="0"/>
              <a:t>:XXXX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52544" y="1464007"/>
            <a:ext cx="1916348" cy="233464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000" dirty="0" smtClean="0"/>
              <a:t>상품 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가격</a:t>
            </a:r>
            <a:r>
              <a:rPr lang="en-US" altLang="ko-KR" sz="1000" dirty="0" smtClean="0"/>
              <a:t>:XXXX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9127" y="1464007"/>
            <a:ext cx="1916348" cy="233464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000" dirty="0" smtClean="0"/>
              <a:t>상품 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가격</a:t>
            </a:r>
            <a:r>
              <a:rPr lang="en-US" altLang="ko-KR" sz="1000" dirty="0" smtClean="0"/>
              <a:t>:XXXX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62654" y="1585607"/>
            <a:ext cx="1254868" cy="108949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11656" y="1585607"/>
            <a:ext cx="1254868" cy="108949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015263" y="1585607"/>
            <a:ext cx="1254868" cy="108949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04282" y="3939695"/>
            <a:ext cx="1916348" cy="233464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000" dirty="0" smtClean="0"/>
              <a:t>상품 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가격</a:t>
            </a:r>
            <a:r>
              <a:rPr lang="en-US" altLang="ko-KR" sz="1000" dirty="0" smtClean="0"/>
              <a:t>:XXXX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392599" y="3891058"/>
            <a:ext cx="1916348" cy="233464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000" dirty="0" smtClean="0"/>
              <a:t>상품 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가격</a:t>
            </a:r>
            <a:r>
              <a:rPr lang="en-US" altLang="ko-KR" sz="1000" dirty="0" smtClean="0"/>
              <a:t>:XXXX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52544" y="3881326"/>
            <a:ext cx="1916348" cy="233464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000" dirty="0" smtClean="0"/>
              <a:t>상품 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가격</a:t>
            </a:r>
            <a:r>
              <a:rPr lang="en-US" altLang="ko-KR" sz="1000" dirty="0" smtClean="0"/>
              <a:t>:XXXX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2110090" y="807398"/>
            <a:ext cx="12192000" cy="610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662634" y="3939695"/>
            <a:ext cx="1916348" cy="233464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000" dirty="0" smtClean="0"/>
              <a:t>상품 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가격</a:t>
            </a:r>
            <a:r>
              <a:rPr lang="en-US" altLang="ko-KR" sz="1000" dirty="0" smtClean="0"/>
              <a:t>:XXXX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83253" y="4105071"/>
            <a:ext cx="1254868" cy="108949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2375" y="4105071"/>
            <a:ext cx="1254868" cy="108949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899903" y="4066154"/>
            <a:ext cx="1254868" cy="108949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015263" y="4017517"/>
            <a:ext cx="1254868" cy="108949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64906" y="6395933"/>
            <a:ext cx="496111" cy="2918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847944" y="6391061"/>
            <a:ext cx="496111" cy="2918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4017522" y="6391061"/>
            <a:ext cx="290211" cy="2918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98099" y="6400794"/>
            <a:ext cx="290211" cy="29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8867976" y="787941"/>
            <a:ext cx="3339830" cy="6099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상품 리스트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①상품 이름을 검색하면 해당 상품을 화면에 띄우게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②상품을 클릭하면 상품 상세 페이지로 이동할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③페이지가 많으면 다음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이전 버튼을 통해 이동 수월하도록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773692" y="807398"/>
            <a:ext cx="609601" cy="457197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536970" y="2830749"/>
            <a:ext cx="496111" cy="46692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오른쪽 중괄호 8"/>
          <p:cNvSpPr/>
          <p:nvPr/>
        </p:nvSpPr>
        <p:spPr>
          <a:xfrm rot="16200000">
            <a:off x="4428524" y="4606441"/>
            <a:ext cx="262631" cy="3189867"/>
          </a:xfrm>
          <a:prstGeom prst="rightBrace">
            <a:avLst>
              <a:gd name="adj1" fmla="val 25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7733" y="5646889"/>
            <a:ext cx="496111" cy="46692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4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1481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상품 상세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61481"/>
            <a:ext cx="12192000" cy="6196519"/>
          </a:xfrm>
          <a:gradFill>
            <a:gsLst>
              <a:gs pos="0">
                <a:srgbClr val="FF66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47478" y="661480"/>
            <a:ext cx="5418307" cy="61965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err="1" smtClean="0"/>
              <a:t>제품이름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err="1" smtClean="0"/>
              <a:t>별점</a:t>
            </a:r>
            <a:r>
              <a:rPr lang="en-US" altLang="ko-KR" sz="1200" dirty="0" smtClean="0"/>
              <a:t>/5.0                       (X</a:t>
            </a:r>
            <a:r>
              <a:rPr lang="ko-KR" altLang="en-US" sz="1200" dirty="0" smtClean="0"/>
              <a:t>개의 리뷰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배송비</a:t>
            </a:r>
            <a:r>
              <a:rPr lang="en-US" altLang="ko-KR" sz="1200" dirty="0" smtClean="0"/>
              <a:t>:XXX</a:t>
            </a:r>
            <a:r>
              <a:rPr lang="ko-KR" altLang="en-US" sz="1200" dirty="0" smtClean="0"/>
              <a:t>원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도착예정 날짜</a:t>
            </a:r>
            <a:r>
              <a:rPr lang="en-US" altLang="ko-KR" sz="1200" dirty="0" smtClean="0"/>
              <a:t>:XXXX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XX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XX</a:t>
            </a:r>
            <a:r>
              <a:rPr lang="ko-KR" altLang="en-US" sz="1200" dirty="0" smtClean="0"/>
              <a:t>일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판매자</a:t>
            </a:r>
            <a:r>
              <a:rPr lang="en-US" altLang="ko-KR" sz="1200" dirty="0" smtClean="0"/>
              <a:t>:XXX</a:t>
            </a:r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배송사</a:t>
            </a:r>
            <a:r>
              <a:rPr lang="en-US" altLang="ko-KR" sz="1200" dirty="0" smtClean="0"/>
              <a:t>:XXX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sz="1000" dirty="0" err="1" smtClean="0"/>
              <a:t>상품평</a:t>
            </a:r>
            <a:r>
              <a:rPr lang="en-US" altLang="ko-KR" sz="1000" dirty="0" smtClean="0"/>
              <a:t>(X)  |  </a:t>
            </a:r>
            <a:r>
              <a:rPr lang="ko-KR" altLang="en-US" sz="1000" dirty="0" smtClean="0"/>
              <a:t>상품 문의</a:t>
            </a:r>
            <a:r>
              <a:rPr lang="en-US" altLang="ko-KR" sz="1000" dirty="0" smtClean="0"/>
              <a:t>|  </a:t>
            </a:r>
            <a:r>
              <a:rPr lang="ko-KR" altLang="en-US" sz="1000" dirty="0" smtClean="0"/>
              <a:t>배송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교환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반품안내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                         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              </a:t>
            </a:r>
            <a:r>
              <a:rPr lang="ko-KR" altLang="en-US" dirty="0" smtClean="0"/>
              <a:t>리뷰 살펴보기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8632" y="661479"/>
            <a:ext cx="2821022" cy="287695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제품 이미지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134736" y="3056916"/>
            <a:ext cx="350196" cy="321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52737" y="3056913"/>
            <a:ext cx="476656" cy="3064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4353123" y="3042321"/>
            <a:ext cx="350196" cy="321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842751" y="3056912"/>
            <a:ext cx="774972" cy="30642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장바구니담기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03347" y="3064211"/>
            <a:ext cx="774971" cy="30642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바로구매</a:t>
            </a:r>
            <a:endParaRPr lang="ko-KR" altLang="en-US" sz="10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717751" y="3064210"/>
            <a:ext cx="1232175" cy="30642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찜하기</a:t>
            </a:r>
            <a:endParaRPr lang="ko-KR" altLang="en-US" sz="1000" dirty="0"/>
          </a:p>
        </p:txBody>
      </p:sp>
      <p:sp>
        <p:nvSpPr>
          <p:cNvPr id="13" name="포인트가 5개인 별 12"/>
          <p:cNvSpPr/>
          <p:nvPr/>
        </p:nvSpPr>
        <p:spPr>
          <a:xfrm>
            <a:off x="3711098" y="1242919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88532" y="4489314"/>
            <a:ext cx="5058383" cy="100194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 smtClean="0"/>
              <a:t>정태식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      4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             </a:t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r>
              <a:rPr lang="ko-KR" altLang="en-US" sz="1000" dirty="0" smtClean="0"/>
              <a:t>리뷰</a:t>
            </a:r>
            <a:r>
              <a:rPr lang="en-US" altLang="ko-KR" sz="1000" dirty="0" smtClean="0"/>
              <a:t>:</a:t>
            </a:r>
            <a:r>
              <a:rPr lang="ko-KR" altLang="en-US" sz="1000" dirty="0" smtClean="0"/>
              <a:t>상품 매우 좋아요</a:t>
            </a:r>
            <a:r>
              <a:rPr lang="en-US" altLang="ko-KR" sz="1000" dirty="0" smtClean="0"/>
              <a:t>^^</a:t>
            </a:r>
            <a:endParaRPr lang="ko-KR" altLang="en-US" sz="1000" dirty="0"/>
          </a:p>
        </p:txBody>
      </p:sp>
      <p:sp>
        <p:nvSpPr>
          <p:cNvPr id="25" name="포인트가 5개인 별 24"/>
          <p:cNvSpPr/>
          <p:nvPr/>
        </p:nvSpPr>
        <p:spPr>
          <a:xfrm>
            <a:off x="3652737" y="4600573"/>
            <a:ext cx="184826" cy="18117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00401" y="4795735"/>
            <a:ext cx="379380" cy="389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52174" y="661479"/>
            <a:ext cx="3339826" cy="6196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상품 상세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상품에 대한 이미지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②해당 상품에 대한 정보 및 </a:t>
            </a:r>
            <a:r>
              <a:rPr lang="ko-KR" altLang="en-US" dirty="0" err="1" smtClean="0">
                <a:solidFill>
                  <a:schemeClr val="tx1"/>
                </a:solidFill>
              </a:rPr>
              <a:t>배송비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도착 날짜 등 알 수 있게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③소비자가 상품 구매할 개수 및 장바구니 담기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바로 구매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찜하기</a:t>
            </a:r>
            <a:r>
              <a:rPr lang="ko-KR" altLang="en-US" dirty="0" smtClean="0">
                <a:solidFill>
                  <a:schemeClr val="tx1"/>
                </a:solidFill>
              </a:rPr>
              <a:t> 버튼 기능 추가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포인트가 5개인 별 27"/>
          <p:cNvSpPr/>
          <p:nvPr/>
        </p:nvSpPr>
        <p:spPr>
          <a:xfrm>
            <a:off x="3949426" y="1242919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포인트가 5개인 별 28"/>
          <p:cNvSpPr/>
          <p:nvPr/>
        </p:nvSpPr>
        <p:spPr>
          <a:xfrm>
            <a:off x="4185325" y="1242919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포인트가 5개인 별 29"/>
          <p:cNvSpPr/>
          <p:nvPr/>
        </p:nvSpPr>
        <p:spPr>
          <a:xfrm>
            <a:off x="4401764" y="1242919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포인트가 5개인 별 30"/>
          <p:cNvSpPr/>
          <p:nvPr/>
        </p:nvSpPr>
        <p:spPr>
          <a:xfrm>
            <a:off x="4596141" y="1242919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103792" y="2829025"/>
            <a:ext cx="431246" cy="42659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오른쪽 중괄호 13"/>
          <p:cNvSpPr/>
          <p:nvPr/>
        </p:nvSpPr>
        <p:spPr>
          <a:xfrm>
            <a:off x="5691897" y="972766"/>
            <a:ext cx="498935" cy="17217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214678" y="1620368"/>
            <a:ext cx="431246" cy="42659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6205432" y="1620365"/>
            <a:ext cx="431246" cy="42659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02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1752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51752"/>
            <a:ext cx="12192000" cy="620624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                        </a:t>
            </a:r>
            <a:r>
              <a:rPr lang="ko-KR" altLang="en-US" dirty="0" smtClean="0"/>
              <a:t>장바구니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dirty="0" smtClean="0"/>
              <a:t>                                                                            </a:t>
            </a:r>
            <a:r>
              <a:rPr lang="ko-KR" altLang="en-US" sz="1200" dirty="0" smtClean="0"/>
              <a:t>모두 선택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939704" y="1196500"/>
            <a:ext cx="175098" cy="1556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1449417"/>
            <a:ext cx="8570068" cy="113814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en-US" altLang="ko-KR" sz="1100" dirty="0" smtClean="0"/>
              <a:t>                              </a:t>
            </a:r>
            <a:r>
              <a:rPr lang="ko-KR" altLang="en-US" sz="1100" dirty="0" smtClean="0"/>
              <a:t>상품 이름</a:t>
            </a:r>
            <a:r>
              <a:rPr lang="en-US" altLang="ko-KR" sz="1100" dirty="0" smtClean="0"/>
              <a:t>: XXXXX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                        </a:t>
            </a:r>
            <a:r>
              <a:rPr lang="ko-KR" altLang="en-US" sz="1100" dirty="0" smtClean="0"/>
              <a:t>가격</a:t>
            </a:r>
            <a:r>
              <a:rPr lang="en-US" altLang="ko-KR" sz="1100" dirty="0" smtClean="0"/>
              <a:t>:XXXX</a:t>
            </a:r>
            <a:r>
              <a:rPr lang="ko-KR" altLang="en-US" sz="1100" dirty="0" smtClean="0"/>
              <a:t>원</a:t>
            </a:r>
            <a:endParaRPr lang="en-US" altLang="ko-KR" sz="1100" dirty="0" smtClean="0"/>
          </a:p>
          <a:p>
            <a:r>
              <a:rPr lang="en-US" altLang="ko-KR" sz="1100" dirty="0" smtClean="0"/>
              <a:t>                                     </a:t>
            </a:r>
            <a:r>
              <a:rPr lang="en-US" altLang="ko-KR" sz="1200" dirty="0" smtClean="0"/>
              <a:t> 1</a:t>
            </a:r>
          </a:p>
          <a:p>
            <a:r>
              <a:rPr lang="en-US" altLang="ko-KR" dirty="0" smtClean="0"/>
              <a:t>                  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      </a:t>
            </a:r>
            <a:r>
              <a:rPr lang="ko-KR" altLang="en-US" sz="1100" dirty="0" smtClean="0"/>
              <a:t>선택</a:t>
            </a:r>
            <a:endParaRPr lang="en-US" altLang="ko-KR" sz="110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0468" y="1639108"/>
            <a:ext cx="953310" cy="75875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217911" y="1823930"/>
            <a:ext cx="165370" cy="19455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92614" y="1828782"/>
            <a:ext cx="165370" cy="19455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95045" y="2058578"/>
            <a:ext cx="160507" cy="18482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19658" y="2351652"/>
            <a:ext cx="1087066" cy="18969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삭제</a:t>
            </a:r>
            <a:endParaRPr lang="ko-KR" altLang="en-US" sz="11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0" y="2701833"/>
            <a:ext cx="8570068" cy="113814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en-US" altLang="ko-KR" sz="1100" dirty="0" smtClean="0"/>
              <a:t>                              </a:t>
            </a:r>
            <a:r>
              <a:rPr lang="ko-KR" altLang="en-US" sz="1100" dirty="0" smtClean="0"/>
              <a:t>상품 이름</a:t>
            </a:r>
            <a:r>
              <a:rPr lang="en-US" altLang="ko-KR" sz="1100" dirty="0" smtClean="0"/>
              <a:t>: XXXXX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                        </a:t>
            </a:r>
            <a:r>
              <a:rPr lang="ko-KR" altLang="en-US" sz="1100" dirty="0" smtClean="0"/>
              <a:t>가격</a:t>
            </a:r>
            <a:r>
              <a:rPr lang="en-US" altLang="ko-KR" sz="1100" dirty="0" smtClean="0"/>
              <a:t>:XXXX</a:t>
            </a:r>
            <a:r>
              <a:rPr lang="ko-KR" altLang="en-US" sz="1100" dirty="0" smtClean="0"/>
              <a:t>원</a:t>
            </a:r>
            <a:endParaRPr lang="en-US" altLang="ko-KR" sz="1100" dirty="0" smtClean="0"/>
          </a:p>
          <a:p>
            <a:r>
              <a:rPr lang="en-US" altLang="ko-KR" sz="1100" dirty="0" smtClean="0"/>
              <a:t>                                     </a:t>
            </a:r>
            <a:r>
              <a:rPr lang="en-US" altLang="ko-KR" sz="1200" dirty="0" smtClean="0"/>
              <a:t> 1</a:t>
            </a:r>
          </a:p>
          <a:p>
            <a:r>
              <a:rPr lang="en-US" altLang="ko-KR" dirty="0" smtClean="0"/>
              <a:t>                  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      </a:t>
            </a:r>
            <a:r>
              <a:rPr lang="ko-KR" altLang="en-US" sz="1100" dirty="0" smtClean="0"/>
              <a:t>선택</a:t>
            </a:r>
            <a:endParaRPr lang="en-US" altLang="ko-KR" sz="110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0468" y="2920722"/>
            <a:ext cx="953310" cy="75875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217911" y="3072680"/>
            <a:ext cx="165370" cy="19455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702341" y="3329289"/>
            <a:ext cx="160507" cy="18482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614792" y="3594354"/>
            <a:ext cx="1087066" cy="18969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삭제</a:t>
            </a:r>
            <a:endParaRPr lang="ko-KR" altLang="en-US" sz="11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712069" y="3090920"/>
            <a:ext cx="165370" cy="19455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0" y="4058862"/>
            <a:ext cx="8570068" cy="2069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 예상 금액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r>
              <a:rPr lang="ko-KR" altLang="en-US" sz="1100" dirty="0" smtClean="0"/>
              <a:t>총 상품 가격                                                                                                                                     </a:t>
            </a:r>
            <a:r>
              <a:rPr lang="en-US" altLang="ko-KR" sz="1100" dirty="0" smtClean="0"/>
              <a:t>XXXX</a:t>
            </a:r>
            <a:r>
              <a:rPr lang="ko-KR" altLang="en-US" sz="1100" dirty="0" smtClean="0"/>
              <a:t>원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총 할인 </a:t>
            </a:r>
            <a:r>
              <a:rPr lang="en-US" altLang="ko-KR" sz="1100" dirty="0" smtClean="0"/>
              <a:t>(-)                                                                                                                                        XXXX</a:t>
            </a:r>
            <a:r>
              <a:rPr lang="ko-KR" altLang="en-US" sz="1100" dirty="0"/>
              <a:t>원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총 </a:t>
            </a:r>
            <a:r>
              <a:rPr lang="ko-KR" altLang="en-US" sz="1100" dirty="0" err="1" smtClean="0"/>
              <a:t>배송비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(+)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                                                                                                                                   XXXX</a:t>
            </a:r>
            <a:r>
              <a:rPr lang="ko-KR" altLang="en-US" sz="1100" dirty="0"/>
              <a:t>원</a:t>
            </a:r>
            <a:endParaRPr lang="en-US" altLang="ko-KR" sz="1100" dirty="0" smtClean="0"/>
          </a:p>
          <a:p>
            <a:r>
              <a:rPr lang="en-US" altLang="ko-KR" sz="1100" dirty="0" smtClean="0"/>
              <a:t>  </a:t>
            </a:r>
          </a:p>
          <a:p>
            <a:r>
              <a:rPr lang="ko-KR" altLang="en-US" sz="1100" dirty="0" smtClean="0"/>
              <a:t>최종 결제 금액                                                                                                                                  </a:t>
            </a:r>
            <a:r>
              <a:rPr lang="en-US" altLang="ko-KR" sz="1100" dirty="0" smtClean="0"/>
              <a:t>XXXX</a:t>
            </a:r>
            <a:r>
              <a:rPr lang="ko-KR" altLang="en-US" sz="1100" dirty="0"/>
              <a:t>원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48456" y="6214745"/>
            <a:ext cx="1522377" cy="46692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결제하기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570069" y="651752"/>
            <a:ext cx="3621932" cy="6206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장바구니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①소비자가 장바구니 담은 모든 상품을 결제하기 편하게 하기 위해 모두 선택 버튼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②상품 이미지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③상품에 대한 정보 제공 및 개수 선택 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구매 여부를 할 수 있게 기능 구현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④구매할 상품에 대한 정보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⑤</a:t>
            </a:r>
            <a:r>
              <a:rPr lang="ko-KR" altLang="en-US" dirty="0" smtClean="0">
                <a:solidFill>
                  <a:schemeClr val="tx1"/>
                </a:solidFill>
              </a:rPr>
              <a:t>결제하기 버튼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448456" y="1133251"/>
            <a:ext cx="364786" cy="316165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58075" y="1989271"/>
            <a:ext cx="364786" cy="316165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5017040" y="4935561"/>
            <a:ext cx="364786" cy="316165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4606047" y="6207426"/>
            <a:ext cx="364786" cy="316165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2779685" y="1814177"/>
            <a:ext cx="364786" cy="316165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74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54476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결제 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54477"/>
            <a:ext cx="12192000" cy="6303523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468279"/>
            <a:ext cx="7061200" cy="62483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페이지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주문 상품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r"/>
            <a:r>
              <a:rPr lang="en-US" altLang="ko-KR" dirty="0" smtClean="0"/>
              <a:t>                          </a:t>
            </a:r>
            <a:r>
              <a:rPr lang="ko-KR" altLang="en-US" dirty="0" smtClean="0"/>
              <a:t>총 결제 금액</a:t>
            </a:r>
            <a:r>
              <a:rPr lang="en-US" altLang="ko-KR" dirty="0" smtClean="0"/>
              <a:t>:XXXX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2044700"/>
            <a:ext cx="7061200" cy="162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0975" y="2192776"/>
            <a:ext cx="1054100" cy="122352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416050" y="2192776"/>
            <a:ext cx="5473700" cy="12235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상품명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:XXXX</a:t>
            </a:r>
          </a:p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가격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:XXXX</a:t>
            </a:r>
          </a:p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개수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:X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61200" y="554476"/>
            <a:ext cx="5130800" cy="63035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결제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결제할 상품 이미지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 상품에 대한 정보 및 개수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③상품의 총 결제 금액 출력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9592" y="2747660"/>
            <a:ext cx="447472" cy="466927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083128" y="2747659"/>
            <a:ext cx="447472" cy="466927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425545" y="3905114"/>
            <a:ext cx="447472" cy="466927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4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58799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결제 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58800"/>
            <a:ext cx="12192000" cy="62992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558800"/>
            <a:ext cx="7912100" cy="629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배송 정보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전화번호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우편 번호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주소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상세주소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4300" y="2540000"/>
            <a:ext cx="7569200" cy="342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4300" y="3365500"/>
            <a:ext cx="7569200" cy="342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4300" y="4191000"/>
            <a:ext cx="5207000" cy="342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4300" y="5010149"/>
            <a:ext cx="7569200" cy="342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4300" y="5791198"/>
            <a:ext cx="7569200" cy="342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4300" y="1574800"/>
            <a:ext cx="1778000" cy="4191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내 정보 가져오기</a:t>
            </a:r>
            <a:endParaRPr lang="ko-KR" altLang="en-US" sz="12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715000" y="4184649"/>
            <a:ext cx="1930400" cy="3429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우편번호찾기</a:t>
            </a: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4300" y="6381747"/>
            <a:ext cx="7696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결제하기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874000" y="558800"/>
            <a:ext cx="4279900" cy="629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결제하기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사용자가 이 전에 결제했던 내역이 있으면 정보를 끌고 올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②없을 시 사용자의 정보 입력 받을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③사용자의 거주지를 우편번호 찾을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④결제하기 버튼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70434" y="1574800"/>
            <a:ext cx="398834" cy="41910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234815" y="2571547"/>
            <a:ext cx="290479" cy="30817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34815" y="3408464"/>
            <a:ext cx="290479" cy="30817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262242" y="4187622"/>
            <a:ext cx="290479" cy="30817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73726" y="5029402"/>
            <a:ext cx="290479" cy="30817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281698" y="5808559"/>
            <a:ext cx="290479" cy="30817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5715000" y="4080887"/>
            <a:ext cx="290479" cy="30817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4895445" y="6418158"/>
            <a:ext cx="290479" cy="308178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75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58799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결제 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58800"/>
            <a:ext cx="12192000" cy="62992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558800"/>
            <a:ext cx="7912100" cy="629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배송 정보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전화번호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우편 번호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주소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상세주소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선택된 결제 방식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</a:rPr>
              <a:t>카드 결제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3500" y="2211058"/>
            <a:ext cx="7569200" cy="342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3500" y="3052119"/>
            <a:ext cx="7569200" cy="342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950" y="3885675"/>
            <a:ext cx="5207000" cy="342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500" y="4692260"/>
            <a:ext cx="7569200" cy="342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7950" y="5502837"/>
            <a:ext cx="7569200" cy="342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0" y="1117599"/>
            <a:ext cx="1778000" cy="4191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내 정보 가져오기</a:t>
            </a:r>
            <a:endParaRPr lang="ko-KR" altLang="en-US" sz="12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30850" y="3599071"/>
            <a:ext cx="1930400" cy="3429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우편번호찾기</a:t>
            </a: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7950" y="5922068"/>
            <a:ext cx="7696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결제하기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190750" y="2630289"/>
            <a:ext cx="5270500" cy="34988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결제 방식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90750" y="3708400"/>
            <a:ext cx="52705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324100" y="4648200"/>
            <a:ext cx="1066800" cy="36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카드 결제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3657600" y="4648199"/>
            <a:ext cx="1066800" cy="36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꿈돌이</a:t>
            </a:r>
            <a:r>
              <a:rPr lang="ko-KR" altLang="en-US" sz="1100" dirty="0" smtClean="0"/>
              <a:t> 머니</a:t>
            </a:r>
            <a:endParaRPr lang="ko-KR" altLang="en-US" sz="1100" dirty="0"/>
          </a:p>
        </p:txBody>
      </p:sp>
      <p:sp>
        <p:nvSpPr>
          <p:cNvPr id="27" name="직사각형 26"/>
          <p:cNvSpPr/>
          <p:nvPr/>
        </p:nvSpPr>
        <p:spPr>
          <a:xfrm>
            <a:off x="4991100" y="4648199"/>
            <a:ext cx="1066800" cy="36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카카오 페이</a:t>
            </a:r>
            <a:endParaRPr lang="ko-KR" altLang="en-US" sz="1100" dirty="0"/>
          </a:p>
        </p:txBody>
      </p:sp>
      <p:sp>
        <p:nvSpPr>
          <p:cNvPr id="28" name="직사각형 27"/>
          <p:cNvSpPr/>
          <p:nvPr/>
        </p:nvSpPr>
        <p:spPr>
          <a:xfrm>
            <a:off x="6324600" y="4648199"/>
            <a:ext cx="1066800" cy="3619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7912100" y="558800"/>
            <a:ext cx="4279900" cy="629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결제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결제하기 버튼을 </a:t>
            </a:r>
            <a:r>
              <a:rPr lang="ko-KR" altLang="en-US" dirty="0" err="1" smtClean="0">
                <a:solidFill>
                  <a:schemeClr val="tx1"/>
                </a:solidFill>
              </a:rPr>
              <a:t>눌렀을때</a:t>
            </a:r>
            <a:r>
              <a:rPr lang="ko-KR" altLang="en-US" dirty="0" smtClean="0">
                <a:solidFill>
                  <a:schemeClr val="tx1"/>
                </a:solidFill>
              </a:rPr>
              <a:t> 결제 방식 </a:t>
            </a:r>
            <a:r>
              <a:rPr lang="ko-KR" altLang="en-US" dirty="0" err="1" smtClean="0">
                <a:solidFill>
                  <a:schemeClr val="tx1"/>
                </a:solidFill>
              </a:rPr>
              <a:t>콘솔창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②결제 방식 선택 할 수 있게 버튼 생성 및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③</a:t>
            </a:r>
            <a:r>
              <a:rPr lang="ko-KR" altLang="en-US" dirty="0" smtClean="0">
                <a:solidFill>
                  <a:schemeClr val="tx1"/>
                </a:solidFill>
              </a:rPr>
              <a:t>선택한 결제 방식을 출력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57500" y="3052119"/>
            <a:ext cx="542925" cy="54695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오른쪽 중괄호 11"/>
          <p:cNvSpPr/>
          <p:nvPr/>
        </p:nvSpPr>
        <p:spPr>
          <a:xfrm rot="5400000">
            <a:off x="4690519" y="3579713"/>
            <a:ext cx="337015" cy="31613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81525" y="5386043"/>
            <a:ext cx="488950" cy="459694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2711450" y="6369188"/>
            <a:ext cx="488950" cy="459694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9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61974"/>
            <a:ext cx="12192000" cy="629602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ko-KR" altLang="en-US" dirty="0" err="1" smtClean="0"/>
              <a:t>신중언</a:t>
            </a:r>
            <a:r>
              <a:rPr lang="en-US" altLang="ko-KR" dirty="0" smtClean="0"/>
              <a:t>(PM): 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이미지처리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백도연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상품페이지 </a:t>
            </a:r>
            <a:r>
              <a:rPr lang="ko-KR" altLang="en-US" dirty="0" err="1" smtClean="0"/>
              <a:t>백엔드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이현서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최현성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, 1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, FAQ</a:t>
            </a:r>
          </a:p>
          <a:p>
            <a:endParaRPr lang="en-US" altLang="ko-KR" dirty="0"/>
          </a:p>
          <a:p>
            <a:r>
              <a:rPr lang="ko-KR" altLang="en-US" dirty="0" smtClean="0"/>
              <a:t>정태식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ppt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상품페이지 </a:t>
            </a:r>
            <a:r>
              <a:rPr lang="ko-KR" altLang="en-US" dirty="0" err="1" smtClean="0"/>
              <a:t>프론트엔드</a:t>
            </a:r>
            <a:endParaRPr lang="en-US" altLang="ko-KR" dirty="0"/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61975"/>
          </a:xfrm>
          <a:prstGeom prst="rect">
            <a:avLst/>
          </a:pr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팀 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92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48" y="1"/>
            <a:ext cx="12180651" cy="642025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정의서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2534" y="1245140"/>
            <a:ext cx="6214355" cy="35019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여기에 </a:t>
            </a:r>
            <a:r>
              <a:rPr lang="ko-KR" altLang="en-US" dirty="0" smtClean="0"/>
              <a:t>검색할 상품을 입력해주세요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r>
              <a:rPr lang="ko-KR" altLang="en-US" dirty="0" err="1" smtClean="0"/>
              <a:t>시작날짜</a:t>
            </a:r>
            <a:r>
              <a:rPr lang="en-US" altLang="ko-KR" dirty="0" smtClean="0"/>
              <a:t>:          ~  </a:t>
            </a:r>
            <a:r>
              <a:rPr lang="ko-KR" altLang="en-US" dirty="0" smtClean="0"/>
              <a:t>끝 날짜</a:t>
            </a:r>
            <a:r>
              <a:rPr lang="en-US" altLang="ko-KR" dirty="0" smtClean="0"/>
              <a:t>:</a:t>
            </a:r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175405" y="1288472"/>
            <a:ext cx="612843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112849" y="1303504"/>
            <a:ext cx="1011678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36083" y="1284047"/>
            <a:ext cx="486384" cy="243192"/>
          </a:xfrm>
          <a:prstGeom prst="roundRect">
            <a:avLst/>
          </a:prstGeom>
          <a:solidFill>
            <a:srgbClr val="CC04A6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검색</a:t>
            </a:r>
            <a:endParaRPr lang="ko-KR" altLang="en-US" sz="10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9325" y="1857980"/>
            <a:ext cx="612843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r>
              <a:rPr lang="ko-KR" altLang="en-US" sz="1000" dirty="0" smtClean="0"/>
              <a:t>개월</a:t>
            </a:r>
            <a:endParaRPr lang="ko-KR" altLang="en-US" sz="10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395918" y="1838528"/>
            <a:ext cx="612843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r>
              <a:rPr lang="ko-KR" altLang="en-US" sz="1000" dirty="0" smtClean="0"/>
              <a:t>개월</a:t>
            </a:r>
            <a:endParaRPr lang="ko-KR" altLang="en-US" sz="10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00071" y="1857980"/>
            <a:ext cx="612843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r>
              <a:rPr lang="ko-KR" altLang="en-US" sz="1000" dirty="0" smtClean="0"/>
              <a:t>개월</a:t>
            </a:r>
            <a:endParaRPr lang="ko-KR" altLang="en-US" sz="10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05845" y="1877438"/>
            <a:ext cx="612843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r>
              <a:rPr lang="ko-KR" altLang="en-US" sz="1000" dirty="0" smtClean="0"/>
              <a:t>개월</a:t>
            </a:r>
            <a:endParaRPr lang="ko-KR" altLang="en-US" sz="10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87297" y="1887164"/>
            <a:ext cx="612843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r>
              <a:rPr lang="ko-KR" altLang="en-US" sz="1000" dirty="0" smtClean="0"/>
              <a:t>개월</a:t>
            </a:r>
            <a:endParaRPr lang="ko-KR" altLang="en-US" sz="10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602803" y="1896893"/>
            <a:ext cx="612843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r>
              <a:rPr lang="ko-KR" altLang="en-US" sz="1000" dirty="0" smtClean="0"/>
              <a:t>개월</a:t>
            </a:r>
            <a:endParaRPr lang="ko-KR" altLang="en-US" sz="1000" dirty="0"/>
          </a:p>
        </p:txBody>
      </p:sp>
      <p:sp>
        <p:nvSpPr>
          <p:cNvPr id="27" name="직사각형 26"/>
          <p:cNvSpPr/>
          <p:nvPr/>
        </p:nvSpPr>
        <p:spPr>
          <a:xfrm>
            <a:off x="779021" y="2217906"/>
            <a:ext cx="6214355" cy="464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ㅁ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04152" y="2470824"/>
            <a:ext cx="6177873" cy="11867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2024/12/xx</a:t>
            </a:r>
          </a:p>
          <a:p>
            <a:pPr algn="ctr"/>
            <a:r>
              <a:rPr lang="ko-KR" altLang="en-US" sz="1100" dirty="0" smtClean="0"/>
              <a:t>상품명</a:t>
            </a:r>
            <a:r>
              <a:rPr lang="en-US" altLang="ko-KR" sz="1100" dirty="0" smtClean="0"/>
              <a:t>:XXXX</a:t>
            </a:r>
          </a:p>
          <a:p>
            <a:pPr algn="ctr"/>
            <a:r>
              <a:rPr lang="ko-KR" altLang="en-US" sz="1100" dirty="0" smtClean="0"/>
              <a:t>이것은 첫 번째 상품입니다</a:t>
            </a:r>
            <a:endParaRPr lang="en-US" altLang="ko-KR" sz="1100" dirty="0" smtClean="0"/>
          </a:p>
          <a:p>
            <a:endParaRPr lang="ko-KR" altLang="en-US" sz="11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13282" y="2597284"/>
            <a:ext cx="885217" cy="8949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이미지</a:t>
            </a:r>
            <a:endParaRPr lang="ko-KR" altLang="en-US" sz="14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41991" y="3258764"/>
            <a:ext cx="744372" cy="243192"/>
          </a:xfrm>
          <a:prstGeom prst="roundRect">
            <a:avLst>
              <a:gd name="adj" fmla="val 3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배송조회</a:t>
            </a:r>
            <a:endParaRPr lang="ko-KR" altLang="en-US" sz="10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3007057" y="3258764"/>
            <a:ext cx="809528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교환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반품</a:t>
            </a:r>
            <a:endParaRPr lang="ko-KR" altLang="en-US" sz="10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67766" y="3249037"/>
            <a:ext cx="808513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리뷰작성</a:t>
            </a:r>
            <a:endParaRPr lang="ko-KR" altLang="en-US" sz="10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804151" y="3696507"/>
            <a:ext cx="6177873" cy="11867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2024/12/xx</a:t>
            </a:r>
          </a:p>
          <a:p>
            <a:pPr algn="ctr"/>
            <a:r>
              <a:rPr lang="ko-KR" altLang="en-US" sz="1100" dirty="0" smtClean="0"/>
              <a:t>상품명</a:t>
            </a:r>
            <a:r>
              <a:rPr lang="en-US" altLang="ko-KR" sz="1100" dirty="0" smtClean="0"/>
              <a:t>:XXXX</a:t>
            </a:r>
          </a:p>
          <a:p>
            <a:pPr algn="ctr"/>
            <a:r>
              <a:rPr lang="ko-KR" altLang="en-US" sz="1100" dirty="0" smtClean="0"/>
              <a:t>이것은 두 번째 상품입니다</a:t>
            </a:r>
            <a:endParaRPr lang="en-US" altLang="ko-KR" sz="1100" dirty="0" smtClean="0"/>
          </a:p>
          <a:p>
            <a:endParaRPr lang="ko-KR" altLang="en-US" sz="11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925743" y="3871603"/>
            <a:ext cx="885217" cy="8949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이미지</a:t>
            </a:r>
            <a:endParaRPr lang="ko-KR" altLang="en-US" sz="1400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2079835" y="4494169"/>
            <a:ext cx="809528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배송조회</a:t>
            </a:r>
            <a:endParaRPr lang="ko-KR" altLang="en-US" sz="1000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3007057" y="4499033"/>
            <a:ext cx="809528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교환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반품</a:t>
            </a:r>
            <a:endParaRPr lang="ko-KR" altLang="en-US" sz="10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967766" y="4494169"/>
            <a:ext cx="808513" cy="2431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리뷰작성</a:t>
            </a:r>
            <a:endParaRPr lang="ko-KR" altLang="en-US" sz="1000" dirty="0"/>
          </a:p>
        </p:txBody>
      </p:sp>
      <p:sp>
        <p:nvSpPr>
          <p:cNvPr id="59" name="직사각형 58"/>
          <p:cNvSpPr/>
          <p:nvPr/>
        </p:nvSpPr>
        <p:spPr>
          <a:xfrm>
            <a:off x="7811311" y="642026"/>
            <a:ext cx="4380687" cy="6215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마이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사용자가 날짜를 선택할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②사용자가 구매한 물건 기록을 개월 수로 볼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③사용자가 구매한 상품 이미지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④배송 조회 </a:t>
            </a:r>
            <a:r>
              <a:rPr lang="ko-KR" altLang="en-US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</a:rPr>
              <a:t> 배송 사이트 회사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⑤</a:t>
            </a:r>
            <a:r>
              <a:rPr lang="ko-KR" altLang="en-US" dirty="0" smtClean="0">
                <a:solidFill>
                  <a:schemeClr val="tx1"/>
                </a:solidFill>
              </a:rPr>
              <a:t>교환 반품 </a:t>
            </a:r>
            <a:r>
              <a:rPr lang="ko-KR" altLang="en-US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</a:rPr>
              <a:t> 해당 사이트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⑥리뷰 작성 페이지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929258" y="1325175"/>
            <a:ext cx="286388" cy="20958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3332300" y="3416619"/>
            <a:ext cx="286388" cy="20958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5231859" y="1903969"/>
            <a:ext cx="286388" cy="20958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1395918" y="3141592"/>
            <a:ext cx="286388" cy="20958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2382521" y="3428557"/>
            <a:ext cx="286388" cy="20958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4302196" y="3416619"/>
            <a:ext cx="286388" cy="20958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9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12844"/>
            <a:ext cx="12192000" cy="6245156"/>
          </a:xfrm>
          <a:noFill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2843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" y="612843"/>
            <a:ext cx="8511702" cy="1235412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 smtClean="0"/>
              <a:t>주문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배송 조회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  X   &gt;        X      &gt;            X         &gt;      X    &gt;         X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</a:t>
            </a:r>
            <a:r>
              <a:rPr lang="ko-KR" altLang="en-US" sz="1000" dirty="0" smtClean="0"/>
              <a:t>입금 대기     결제완료         상품 준비중        배송 중        배송 완료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0" y="1896893"/>
            <a:ext cx="7003915" cy="4036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구매 내역 조회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73933" y="1930338"/>
            <a:ext cx="272374" cy="29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-3" y="2315189"/>
            <a:ext cx="7003915" cy="4620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위시 리스트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-15" y="2776665"/>
            <a:ext cx="7003915" cy="45719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r>
              <a:rPr lang="en-US" altLang="ko-KR" dirty="0" smtClean="0"/>
              <a:t>/ </a:t>
            </a:r>
            <a:r>
              <a:rPr lang="ko-KR" altLang="en-US" dirty="0" smtClean="0"/>
              <a:t>반품</a:t>
            </a:r>
            <a:r>
              <a:rPr lang="en-US" altLang="ko-KR" dirty="0" smtClean="0"/>
              <a:t>/ </a:t>
            </a:r>
            <a:r>
              <a:rPr lang="ko-KR" altLang="en-US" dirty="0" smtClean="0"/>
              <a:t>교환 신청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0" y="3229884"/>
            <a:ext cx="7003915" cy="42803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최근 본 상품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0" y="3669455"/>
            <a:ext cx="7003915" cy="42803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 리뷰 관리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0" y="4098666"/>
            <a:ext cx="7003915" cy="42803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</a:t>
            </a:r>
            <a:r>
              <a:rPr lang="ko-KR" altLang="en-US" dirty="0" smtClean="0"/>
              <a:t>맞춤 상담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-16" y="4513043"/>
            <a:ext cx="7003915" cy="42803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배송지</a:t>
            </a:r>
            <a:r>
              <a:rPr lang="ko-KR" altLang="en-US" dirty="0" smtClean="0"/>
              <a:t> 수정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-32" y="4886956"/>
            <a:ext cx="7003915" cy="42803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73933" y="2374913"/>
            <a:ext cx="272374" cy="29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73933" y="2842424"/>
            <a:ext cx="272374" cy="29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3933" y="3329488"/>
            <a:ext cx="272374" cy="29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73934" y="3737888"/>
            <a:ext cx="272374" cy="29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573933" y="4172583"/>
            <a:ext cx="272374" cy="29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73933" y="4560911"/>
            <a:ext cx="272374" cy="29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73933" y="4975288"/>
            <a:ext cx="272374" cy="29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10120" y="5415003"/>
            <a:ext cx="1546698" cy="94358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885873" y="5415003"/>
            <a:ext cx="1546698" cy="94358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이용안내</a:t>
            </a:r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322651" y="5415003"/>
            <a:ext cx="1546698" cy="94358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8511703" y="612843"/>
            <a:ext cx="3680297" cy="6238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주문 배송 조회 알 수 있게 화면에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②각 해당하는 아이콘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</a:t>
            </a:r>
            <a:r>
              <a:rPr lang="ko-KR" altLang="en-US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</a:rPr>
              <a:t> 해당 페이지로 이동 할 수 있게 버튼 및 기능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4902742" y="992221"/>
            <a:ext cx="509040" cy="5252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오른쪽 중괄호 7"/>
          <p:cNvSpPr/>
          <p:nvPr/>
        </p:nvSpPr>
        <p:spPr>
          <a:xfrm>
            <a:off x="846307" y="2055160"/>
            <a:ext cx="637162" cy="30660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519947" y="3422110"/>
            <a:ext cx="316150" cy="344055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7" name="실행 단추: 앞으로 또는 다음 16">
            <a:hlinkClick r:id="" action="ppaction://hlinkshowjump?jump=nextslide" highlightClick="1"/>
          </p:cNvPr>
          <p:cNvSpPr/>
          <p:nvPr/>
        </p:nvSpPr>
        <p:spPr>
          <a:xfrm>
            <a:off x="6410528" y="1984695"/>
            <a:ext cx="301558" cy="24543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실행 단추: 앞으로 또는 다음 36">
            <a:hlinkClick r:id="" action="ppaction://hlinkshowjump?jump=nextslide" highlightClick="1"/>
          </p:cNvPr>
          <p:cNvSpPr/>
          <p:nvPr/>
        </p:nvSpPr>
        <p:spPr>
          <a:xfrm>
            <a:off x="6410528" y="2402752"/>
            <a:ext cx="301558" cy="24543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실행 단추: 앞으로 또는 다음 41">
            <a:hlinkClick r:id="" action="ppaction://hlinkshowjump?jump=nextslide" highlightClick="1"/>
          </p:cNvPr>
          <p:cNvSpPr/>
          <p:nvPr/>
        </p:nvSpPr>
        <p:spPr>
          <a:xfrm>
            <a:off x="6410528" y="2878825"/>
            <a:ext cx="301558" cy="24543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실행 단추: 앞으로 또는 다음 42">
            <a:hlinkClick r:id="" action="ppaction://hlinkshowjump?jump=nextslide" highlightClick="1"/>
          </p:cNvPr>
          <p:cNvSpPr/>
          <p:nvPr/>
        </p:nvSpPr>
        <p:spPr>
          <a:xfrm>
            <a:off x="6410528" y="3296276"/>
            <a:ext cx="301558" cy="24543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실행 단추: 앞으로 또는 다음 43">
            <a:hlinkClick r:id="" action="ppaction://hlinkshowjump?jump=nextslide" highlightClick="1"/>
          </p:cNvPr>
          <p:cNvSpPr/>
          <p:nvPr/>
        </p:nvSpPr>
        <p:spPr>
          <a:xfrm>
            <a:off x="6410528" y="3782479"/>
            <a:ext cx="301558" cy="24543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실행 단추: 앞으로 또는 다음 44">
            <a:hlinkClick r:id="" action="ppaction://hlinkshowjump?jump=nextslide" highlightClick="1"/>
          </p:cNvPr>
          <p:cNvSpPr/>
          <p:nvPr/>
        </p:nvSpPr>
        <p:spPr>
          <a:xfrm>
            <a:off x="6410528" y="4181958"/>
            <a:ext cx="301558" cy="24543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실행 단추: 앞으로 또는 다음 50">
            <a:hlinkClick r:id="" action="ppaction://hlinkshowjump?jump=nextslide" highlightClick="1"/>
          </p:cNvPr>
          <p:cNvSpPr/>
          <p:nvPr/>
        </p:nvSpPr>
        <p:spPr>
          <a:xfrm>
            <a:off x="6410528" y="4590460"/>
            <a:ext cx="301558" cy="24543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실행 단추: 앞으로 또는 다음 51">
            <a:hlinkClick r:id="" action="ppaction://hlinkshowjump?jump=nextslide" highlightClick="1"/>
          </p:cNvPr>
          <p:cNvSpPr/>
          <p:nvPr/>
        </p:nvSpPr>
        <p:spPr>
          <a:xfrm>
            <a:off x="6410528" y="4945349"/>
            <a:ext cx="301558" cy="24543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중괄호 52"/>
          <p:cNvSpPr/>
          <p:nvPr/>
        </p:nvSpPr>
        <p:spPr>
          <a:xfrm>
            <a:off x="6699879" y="2041496"/>
            <a:ext cx="637162" cy="30660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7216301" y="3416153"/>
            <a:ext cx="316150" cy="344055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21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47700"/>
            <a:ext cx="12192000" cy="62103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77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리뷰 작성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47675" y="647700"/>
            <a:ext cx="4905375" cy="6210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71526" y="1057274"/>
            <a:ext cx="73342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이미지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1714501" y="1185862"/>
            <a:ext cx="1028700" cy="223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꿈카롱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95601" y="1185862"/>
            <a:ext cx="1971673" cy="223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구매일</a:t>
            </a:r>
            <a:r>
              <a:rPr lang="en-US" altLang="ko-KR" sz="1000" dirty="0">
                <a:solidFill>
                  <a:schemeClr val="tx1"/>
                </a:solidFill>
              </a:rPr>
              <a:t>: 2024 </a:t>
            </a:r>
            <a:r>
              <a:rPr lang="ko-KR" altLang="en-US" sz="1000" dirty="0">
                <a:solidFill>
                  <a:schemeClr val="tx1"/>
                </a:solidFill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</a:rPr>
              <a:t>11</a:t>
            </a:r>
            <a:r>
              <a:rPr lang="ko-KR" altLang="en-US" sz="1000" dirty="0">
                <a:solidFill>
                  <a:schemeClr val="tx1"/>
                </a:solidFill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</a:rPr>
              <a:t>8</a:t>
            </a:r>
            <a:r>
              <a:rPr lang="ko-KR" altLang="en-US" sz="1000" dirty="0">
                <a:solidFill>
                  <a:schemeClr val="tx1"/>
                </a:solidFill>
              </a:rPr>
              <a:t>일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714501" y="1495425"/>
            <a:ext cx="1181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095501" y="1685260"/>
            <a:ext cx="1685924" cy="19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구매하신 상품은 어땠나요</a:t>
            </a:r>
            <a:r>
              <a:rPr lang="en-US" altLang="ko-KR" sz="1000" dirty="0" smtClean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42622" y="1943201"/>
            <a:ext cx="1685924" cy="19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평점을 남겨 주세요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포인트가 5개인 별 13"/>
          <p:cNvSpPr/>
          <p:nvPr/>
        </p:nvSpPr>
        <p:spPr>
          <a:xfrm>
            <a:off x="1882700" y="2155230"/>
            <a:ext cx="179967" cy="139834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2200276" y="2151528"/>
            <a:ext cx="179967" cy="139834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2517852" y="2151528"/>
            <a:ext cx="179967" cy="139834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포인트가 5개인 별 17"/>
          <p:cNvSpPr/>
          <p:nvPr/>
        </p:nvSpPr>
        <p:spPr>
          <a:xfrm>
            <a:off x="2805617" y="2166174"/>
            <a:ext cx="179967" cy="139834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5개인 별 20"/>
          <p:cNvSpPr/>
          <p:nvPr/>
        </p:nvSpPr>
        <p:spPr>
          <a:xfrm>
            <a:off x="3055510" y="2163134"/>
            <a:ext cx="179967" cy="139834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54857" y="2416857"/>
            <a:ext cx="1685924" cy="19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상세 리뷰를 작성해주세요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67242" y="2628900"/>
            <a:ext cx="4476749" cy="206996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어떤 점이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좋았나요</a:t>
            </a:r>
            <a:r>
              <a:rPr lang="en-US" altLang="ko-KR" sz="1200" dirty="0" smtClean="0">
                <a:solidFill>
                  <a:schemeClr val="tx1"/>
                </a:solidFill>
              </a:rPr>
              <a:t>? </a:t>
            </a:r>
            <a:r>
              <a:rPr lang="ko-KR" altLang="en-US" sz="1200" dirty="0" smtClean="0">
                <a:solidFill>
                  <a:schemeClr val="tx1"/>
                </a:solidFill>
              </a:rPr>
              <a:t>품질은 어떤 가요</a:t>
            </a:r>
            <a:r>
              <a:rPr lang="en-US" altLang="ko-KR" sz="1200" dirty="0" smtClean="0">
                <a:solidFill>
                  <a:schemeClr val="tx1"/>
                </a:solidFill>
              </a:rPr>
              <a:t>? 15 </a:t>
            </a:r>
            <a:r>
              <a:rPr lang="ko-KR" altLang="en-US" sz="1200" dirty="0" smtClean="0">
                <a:solidFill>
                  <a:schemeClr val="tx1"/>
                </a:solidFill>
              </a:rPr>
              <a:t>자 이상 작성해주세요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54857" y="4855257"/>
            <a:ext cx="1685924" cy="19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사진을 등록해주세요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28675" y="5355963"/>
            <a:ext cx="3905249" cy="47637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+ </a:t>
            </a:r>
            <a:r>
              <a:rPr lang="ko-KR" altLang="en-US" sz="1100" dirty="0" smtClean="0">
                <a:solidFill>
                  <a:schemeClr val="tx1"/>
                </a:solidFill>
              </a:rPr>
              <a:t>파일을 드래그 하거나 클릭하여 업로드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28674" y="5832339"/>
            <a:ext cx="3905249" cy="4763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473857" y="5877455"/>
            <a:ext cx="754994" cy="21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파일 선택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71233" y="5877455"/>
            <a:ext cx="1195891" cy="260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</a:rPr>
              <a:t>선택된 파일 없음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149652" y="6409930"/>
            <a:ext cx="1311930" cy="33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258175" y="664479"/>
            <a:ext cx="3933825" cy="621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리뷰 작성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상품 정보 및 구매 날짜 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</a:t>
            </a:r>
            <a:r>
              <a:rPr lang="ko-KR" altLang="en-US" dirty="0" err="1" smtClean="0">
                <a:solidFill>
                  <a:schemeClr val="tx1"/>
                </a:solidFill>
              </a:rPr>
              <a:t>별점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③</a:t>
            </a:r>
            <a:r>
              <a:rPr lang="ko-KR" altLang="en-US" dirty="0" smtClean="0">
                <a:solidFill>
                  <a:schemeClr val="tx1"/>
                </a:solidFill>
              </a:rPr>
              <a:t>파일 업로드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④</a:t>
            </a:r>
            <a:r>
              <a:rPr lang="ko-KR" altLang="en-US" dirty="0" smtClean="0">
                <a:solidFill>
                  <a:schemeClr val="tx1"/>
                </a:solidFill>
              </a:rPr>
              <a:t>등록하기 버튼 생성 및 기능 구현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691180" y="1095374"/>
            <a:ext cx="256442" cy="238126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3410682" y="2104869"/>
            <a:ext cx="256442" cy="238126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3720245" y="5713339"/>
            <a:ext cx="256442" cy="238126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3235477" y="6398602"/>
            <a:ext cx="256442" cy="238126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380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12842"/>
          </a:xfrm>
          <a:blipFill dpi="0" rotWithShape="1">
            <a:blip r:embed="rId2">
              <a:alphaModFix amt="68000"/>
            </a:blip>
            <a:srcRect/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찜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12843"/>
            <a:ext cx="12192000" cy="624515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68486" y="612843"/>
            <a:ext cx="5000017" cy="62451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575880" y="710119"/>
            <a:ext cx="3103124" cy="23346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나의 위시 리스트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09635" y="1014096"/>
            <a:ext cx="160507" cy="116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09345" y="972765"/>
            <a:ext cx="865762" cy="21400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모두 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46697" y="1264589"/>
            <a:ext cx="3132307" cy="97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ㅇ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당신의</a:t>
            </a:r>
            <a:r>
              <a:rPr lang="ko-KR" altLang="en-US" sz="1200" dirty="0" smtClean="0">
                <a:solidFill>
                  <a:schemeClr val="tx1"/>
                </a:solidFill>
              </a:rPr>
              <a:t> 위시리스트 아이템</a:t>
            </a:r>
            <a:endParaRPr lang="ko-KR" altLang="en-US" sz="1200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836579" y="1527239"/>
            <a:ext cx="4931924" cy="29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836579" y="1823932"/>
            <a:ext cx="4824919" cy="9776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96501" y="1974712"/>
            <a:ext cx="593388" cy="583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09536" y="2213041"/>
            <a:ext cx="107004" cy="107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69850" y="1945522"/>
            <a:ext cx="924127" cy="15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아이템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282103" y="612843"/>
            <a:ext cx="12192000" cy="6245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564206" y="612843"/>
            <a:ext cx="12192000" cy="6245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679004" y="2169264"/>
            <a:ext cx="526914" cy="2723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37" name="직사각형 36"/>
          <p:cNvSpPr/>
          <p:nvPr/>
        </p:nvSpPr>
        <p:spPr>
          <a:xfrm>
            <a:off x="1969849" y="2169264"/>
            <a:ext cx="924127" cy="15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10000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969849" y="2363818"/>
            <a:ext cx="2008764" cy="194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 상품 고급스럽고 편리합니다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315183" y="2558372"/>
            <a:ext cx="175098" cy="155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660517" y="2553500"/>
            <a:ext cx="175098" cy="1556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025301" y="2553500"/>
            <a:ext cx="175098" cy="155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836578" y="2923156"/>
            <a:ext cx="4824919" cy="9776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836577" y="4017510"/>
            <a:ext cx="4824919" cy="9776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909536" y="3309829"/>
            <a:ext cx="107004" cy="107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909536" y="4460131"/>
            <a:ext cx="107004" cy="107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1191636" y="3098257"/>
            <a:ext cx="593388" cy="583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191636" y="4214497"/>
            <a:ext cx="593388" cy="583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969849" y="3093390"/>
            <a:ext cx="924127" cy="15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아이템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82008" y="3334149"/>
            <a:ext cx="924127" cy="15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10000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960120" y="3511686"/>
            <a:ext cx="2008764" cy="194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 상품 고급스럽고 편리합니다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315183" y="3711091"/>
            <a:ext cx="175098" cy="155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025301" y="3711090"/>
            <a:ext cx="175098" cy="155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2675107" y="3706240"/>
            <a:ext cx="160508" cy="160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679004" y="3171214"/>
            <a:ext cx="526914" cy="2723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679004" y="4370138"/>
            <a:ext cx="526914" cy="2723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63" name="직사각형 62"/>
          <p:cNvSpPr/>
          <p:nvPr/>
        </p:nvSpPr>
        <p:spPr>
          <a:xfrm>
            <a:off x="1960120" y="4124523"/>
            <a:ext cx="924127" cy="15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아이템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989304" y="4316646"/>
            <a:ext cx="924127" cy="15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10000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930936" y="4496621"/>
            <a:ext cx="2008764" cy="194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 상품 고급스럽고 편리합니다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344363" y="4737368"/>
            <a:ext cx="175098" cy="155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2643487" y="4727647"/>
            <a:ext cx="160508" cy="160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3025301" y="4711805"/>
            <a:ext cx="175098" cy="155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1930936" y="5612860"/>
            <a:ext cx="2047677" cy="340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장바구니 담기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6626966" y="612843"/>
            <a:ext cx="5236723" cy="62451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마이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나의 위시리스트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사용자가 선택 할 수 있게 클릭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②상품에 대한 이미지 출력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③상품에 대한 정보 및 개수를 볼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④삭제 버튼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⑤장바구니 버튼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427533" y="953296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873056" y="2266526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834144" y="3405890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873056" y="4533082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1" name="타원 80"/>
          <p:cNvSpPr/>
          <p:nvPr/>
        </p:nvSpPr>
        <p:spPr>
          <a:xfrm>
            <a:off x="1350926" y="2247088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1315664" y="3304976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381328" y="4404199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4" name="타원 83"/>
          <p:cNvSpPr/>
          <p:nvPr/>
        </p:nvSpPr>
        <p:spPr>
          <a:xfrm>
            <a:off x="3121361" y="2040378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3236880" y="3190672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6" name="타원 85"/>
          <p:cNvSpPr/>
          <p:nvPr/>
        </p:nvSpPr>
        <p:spPr>
          <a:xfrm>
            <a:off x="3384008" y="4219374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9" name="타원 88"/>
          <p:cNvSpPr/>
          <p:nvPr/>
        </p:nvSpPr>
        <p:spPr>
          <a:xfrm>
            <a:off x="5034064" y="1991736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0" name="타원 89"/>
          <p:cNvSpPr/>
          <p:nvPr/>
        </p:nvSpPr>
        <p:spPr>
          <a:xfrm>
            <a:off x="5078243" y="3064212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1" name="타원 90"/>
          <p:cNvSpPr/>
          <p:nvPr/>
        </p:nvSpPr>
        <p:spPr>
          <a:xfrm>
            <a:off x="5035683" y="4251000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4" name="타원 93"/>
          <p:cNvSpPr/>
          <p:nvPr/>
        </p:nvSpPr>
        <p:spPr>
          <a:xfrm>
            <a:off x="3193508" y="5474255"/>
            <a:ext cx="255350" cy="25292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34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4203"/>
          </a:xfrm>
          <a:blipFill>
            <a:blip r:embed="rId2">
              <a:alphaModFix amt="68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반품</a:t>
            </a:r>
            <a:r>
              <a:rPr lang="en-US" altLang="ko-KR" dirty="0" smtClean="0"/>
              <a:t>/</a:t>
            </a:r>
            <a:r>
              <a:rPr lang="ko-KR" altLang="en-US" dirty="0" smtClean="0"/>
              <a:t>교환 신청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" y="564204"/>
            <a:ext cx="12192000" cy="6293796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22695" y="556908"/>
            <a:ext cx="6118695" cy="62937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1752" y="564204"/>
            <a:ext cx="3949430" cy="1750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반품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교환 신청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7821" y="875488"/>
            <a:ext cx="5359941" cy="963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04282" y="875488"/>
            <a:ext cx="642025" cy="5544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4282" y="1478601"/>
            <a:ext cx="1741251" cy="87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상품</a:t>
            </a:r>
            <a:r>
              <a:rPr lang="en-US" altLang="ko-KR" sz="1000" dirty="0" smtClean="0">
                <a:solidFill>
                  <a:schemeClr val="tx1"/>
                </a:solidFill>
              </a:rPr>
              <a:t>ID:123456789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4281" y="1614787"/>
            <a:ext cx="1741251" cy="87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구매 날짜</a:t>
            </a:r>
            <a:r>
              <a:rPr lang="en-US" altLang="ko-KR" sz="1000" dirty="0" smtClean="0">
                <a:solidFill>
                  <a:schemeClr val="tx1"/>
                </a:solidFill>
              </a:rPr>
              <a:t>:2024-01-01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648" y="1974713"/>
            <a:ext cx="914400" cy="48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주문 번호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7745" y="2130347"/>
            <a:ext cx="3015573" cy="272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ORD123456789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648" y="2451360"/>
            <a:ext cx="914400" cy="165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7744" y="2655641"/>
            <a:ext cx="3015573" cy="272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꿈카롱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2648" y="2996106"/>
            <a:ext cx="914400" cy="165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반품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교환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71209" y="3239306"/>
            <a:ext cx="97278" cy="136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97668" y="3229585"/>
            <a:ext cx="486386" cy="145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반품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39695" y="3239306"/>
            <a:ext cx="97278" cy="136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5609" y="3229579"/>
            <a:ext cx="486386" cy="145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교환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2648" y="3433851"/>
            <a:ext cx="914400" cy="165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사유 선택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7744" y="3642989"/>
            <a:ext cx="3307405" cy="272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실행 단추: 뒤로 또는 이전 20">
            <a:hlinkClick r:id="" action="ppaction://hlinkshowjump?jump=previousslide" highlightClick="1"/>
          </p:cNvPr>
          <p:cNvSpPr/>
          <p:nvPr/>
        </p:nvSpPr>
        <p:spPr>
          <a:xfrm rot="16200000">
            <a:off x="3453317" y="3642989"/>
            <a:ext cx="291832" cy="272377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2648" y="4007786"/>
            <a:ext cx="914400" cy="165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기타 사유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7471" y="4250987"/>
            <a:ext cx="4280172" cy="588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7744" y="5554470"/>
            <a:ext cx="914400" cy="165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환불 계좌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7744" y="5170241"/>
            <a:ext cx="3307405" cy="272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실행 단추: 뒤로 또는 이전 25">
            <a:hlinkClick r:id="" action="ppaction://hlinkshowjump?jump=previousslide" highlightClick="1"/>
          </p:cNvPr>
          <p:cNvSpPr/>
          <p:nvPr/>
        </p:nvSpPr>
        <p:spPr>
          <a:xfrm rot="16200000">
            <a:off x="3443590" y="5160514"/>
            <a:ext cx="291832" cy="272377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7201" y="5787954"/>
            <a:ext cx="3307405" cy="272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7201" y="4912477"/>
            <a:ext cx="914400" cy="165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은행 선택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27649" y="556908"/>
            <a:ext cx="4944893" cy="6279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마이 페이지 반품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교환 신청 페이지</a:t>
            </a:r>
            <a:r>
              <a:rPr lang="en-US" altLang="ko-KR" dirty="0" smtClean="0">
                <a:solidFill>
                  <a:schemeClr val="tx1"/>
                </a:solidFill>
              </a:rPr>
              <a:t>(1/2)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상품 </a:t>
            </a:r>
            <a:r>
              <a:rPr lang="en-US" altLang="ko-KR" dirty="0" smtClean="0">
                <a:solidFill>
                  <a:schemeClr val="tx1"/>
                </a:solidFill>
              </a:rPr>
              <a:t>ID </a:t>
            </a:r>
            <a:r>
              <a:rPr lang="ko-KR" altLang="en-US" dirty="0" smtClean="0">
                <a:solidFill>
                  <a:schemeClr val="tx1"/>
                </a:solidFill>
              </a:rPr>
              <a:t>및 주문 번호 </a:t>
            </a:r>
            <a:r>
              <a:rPr lang="ko-KR" altLang="en-US" dirty="0" err="1" smtClean="0">
                <a:solidFill>
                  <a:schemeClr val="tx1"/>
                </a:solidFill>
              </a:rPr>
              <a:t>구매날짜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상품 이름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②반품 </a:t>
            </a:r>
            <a:r>
              <a:rPr lang="en-US" altLang="ko-KR" dirty="0" smtClean="0">
                <a:solidFill>
                  <a:schemeClr val="tx1"/>
                </a:solidFill>
              </a:rPr>
              <a:t>or </a:t>
            </a:r>
            <a:r>
              <a:rPr lang="ko-KR" altLang="en-US" dirty="0" smtClean="0">
                <a:solidFill>
                  <a:schemeClr val="tx1"/>
                </a:solidFill>
              </a:rPr>
              <a:t>교환 선택 하는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③사유 선택에 해당 사유 없으면 기타 사유에 적을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④사용자가 사용하는 은행 선택 및 계좌번호 받을 수 있게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왼쪽 중괄호 31"/>
          <p:cNvSpPr/>
          <p:nvPr/>
        </p:nvSpPr>
        <p:spPr>
          <a:xfrm rot="10800000">
            <a:off x="4210050" y="1614785"/>
            <a:ext cx="367218" cy="1195089"/>
          </a:xfrm>
          <a:prstGeom prst="leftBrace">
            <a:avLst>
              <a:gd name="adj1" fmla="val 8333"/>
              <a:gd name="adj2" fmla="val 534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36040" y="2031876"/>
            <a:ext cx="247650" cy="265087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5221526" y="4009528"/>
            <a:ext cx="247650" cy="265087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왼쪽 중괄호 34"/>
          <p:cNvSpPr/>
          <p:nvPr/>
        </p:nvSpPr>
        <p:spPr>
          <a:xfrm rot="10800000">
            <a:off x="3936462" y="5101867"/>
            <a:ext cx="367218" cy="958463"/>
          </a:xfrm>
          <a:prstGeom prst="leftBrace">
            <a:avLst>
              <a:gd name="adj1" fmla="val 8333"/>
              <a:gd name="adj2" fmla="val 534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010991" y="3059092"/>
            <a:ext cx="247650" cy="265087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왼쪽 중괄호 41"/>
          <p:cNvSpPr/>
          <p:nvPr/>
        </p:nvSpPr>
        <p:spPr>
          <a:xfrm rot="10800000">
            <a:off x="4784795" y="3662841"/>
            <a:ext cx="367218" cy="958463"/>
          </a:xfrm>
          <a:prstGeom prst="leftBrace">
            <a:avLst>
              <a:gd name="adj1" fmla="val 8333"/>
              <a:gd name="adj2" fmla="val 534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351710" y="5407928"/>
            <a:ext cx="247650" cy="265087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9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64204"/>
            <a:ext cx="12192000" cy="629379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4204"/>
          </a:xfrm>
          <a:blipFill>
            <a:blip r:embed="rId2">
              <a:alphaModFix amt="68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반품</a:t>
            </a:r>
            <a:r>
              <a:rPr lang="en-US" altLang="ko-KR" dirty="0" smtClean="0"/>
              <a:t>/</a:t>
            </a:r>
            <a:r>
              <a:rPr lang="ko-KR" altLang="en-US" dirty="0" smtClean="0"/>
              <a:t>교환 신청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1" y="556194"/>
            <a:ext cx="5992237" cy="6293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0" y="892512"/>
            <a:ext cx="4581728" cy="2358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7549" y="1267023"/>
            <a:ext cx="1595337" cy="2358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주소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761688" y="869409"/>
            <a:ext cx="1050588" cy="28210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우편번호찾기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7549" y="631077"/>
            <a:ext cx="1595337" cy="2358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우편번호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7549" y="1523586"/>
            <a:ext cx="4581728" cy="2358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548" y="1831227"/>
            <a:ext cx="1595337" cy="2358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상세주소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7548" y="2104792"/>
            <a:ext cx="4581728" cy="2358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547" y="2482967"/>
            <a:ext cx="1595337" cy="2358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휴대폰 번호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547" y="2756532"/>
            <a:ext cx="4581728" cy="2358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547" y="3075155"/>
            <a:ext cx="1595337" cy="2358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전화번호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547" y="3335969"/>
            <a:ext cx="4581728" cy="2358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546" y="3747859"/>
            <a:ext cx="1595337" cy="2358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수거 시 참고 사항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7546" y="3997744"/>
            <a:ext cx="4581728" cy="60311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1481" y="5059290"/>
            <a:ext cx="894938" cy="311284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신청하기</a:t>
            </a:r>
            <a:endParaRPr lang="ko-KR" altLang="en-US" sz="10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48649" y="5059290"/>
            <a:ext cx="894938" cy="31128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취소하기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608979" y="564204"/>
            <a:ext cx="3583021" cy="62937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 페이지 반품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교환 신청 페이지</a:t>
            </a:r>
            <a:r>
              <a:rPr lang="en-US" altLang="ko-KR" dirty="0" smtClean="0">
                <a:solidFill>
                  <a:schemeClr val="tx1"/>
                </a:solidFill>
              </a:rPr>
              <a:t>(2/2)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⑤</a:t>
            </a:r>
            <a:r>
              <a:rPr lang="ko-KR" altLang="en-US" dirty="0" smtClean="0">
                <a:solidFill>
                  <a:schemeClr val="tx1"/>
                </a:solidFill>
              </a:rPr>
              <a:t>사용자에 대한 정보 및 수거 참고 사항을 적을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⑥</a:t>
            </a:r>
            <a:r>
              <a:rPr lang="ko-KR" altLang="en-US" dirty="0" smtClean="0">
                <a:solidFill>
                  <a:schemeClr val="tx1"/>
                </a:solidFill>
              </a:rPr>
              <a:t>신청하기 혹은 </a:t>
            </a:r>
            <a:r>
              <a:rPr lang="ko-KR" altLang="en-US" dirty="0" err="1" smtClean="0">
                <a:solidFill>
                  <a:schemeClr val="tx1"/>
                </a:solidFill>
              </a:rPr>
              <a:t>취소버튼</a:t>
            </a:r>
            <a:r>
              <a:rPr lang="ko-KR" altLang="en-US" dirty="0" smtClean="0">
                <a:solidFill>
                  <a:schemeClr val="tx1"/>
                </a:solidFill>
              </a:rPr>
              <a:t>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4581727" y="1054840"/>
            <a:ext cx="247650" cy="265087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783658" y="5592881"/>
            <a:ext cx="247650" cy="265087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" name="왼쪽 중괄호 1"/>
          <p:cNvSpPr/>
          <p:nvPr/>
        </p:nvSpPr>
        <p:spPr>
          <a:xfrm rot="16200000">
            <a:off x="1954062" y="4694165"/>
            <a:ext cx="154493" cy="1548014"/>
          </a:xfrm>
          <a:prstGeom prst="leftBrace">
            <a:avLst>
              <a:gd name="adj1" fmla="val 8333"/>
              <a:gd name="adj2" fmla="val 493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5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27222"/>
          </a:xfrm>
          <a:blipFill dpi="0" rotWithShape="1">
            <a:blip r:embed="rId2">
              <a:alphaModFix amt="67000"/>
            </a:blip>
            <a:srcRect/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최근 본 상품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27222"/>
            <a:ext cx="12192000" cy="6330777"/>
          </a:xfrm>
        </p:spPr>
        <p:txBody>
          <a:bodyPr>
            <a:normAutofit/>
          </a:bodyPr>
          <a:lstStyle/>
          <a:p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0" y="527223"/>
            <a:ext cx="4591455" cy="6330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3501" y="924127"/>
            <a:ext cx="4484451" cy="12062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19072" y="998510"/>
            <a:ext cx="680936" cy="569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이미지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96692" y="1692612"/>
            <a:ext cx="3998068" cy="280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최근 본 상품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10000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501" y="1782130"/>
            <a:ext cx="4484451" cy="12062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6691" y="2568101"/>
            <a:ext cx="3998068" cy="280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최근 본 상품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10000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19072" y="1854565"/>
            <a:ext cx="680936" cy="569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이미지</a:t>
            </a:r>
            <a:endParaRPr lang="ko-KR" altLang="en-US" sz="12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499" y="2682903"/>
            <a:ext cx="4484451" cy="12062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19072" y="2746595"/>
            <a:ext cx="680936" cy="569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이미지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296690" y="3391957"/>
            <a:ext cx="3998068" cy="280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최근 본 상품</a:t>
            </a:r>
            <a:r>
              <a:rPr lang="en-US" altLang="ko-KR" sz="1000" dirty="0" smtClean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10000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499" y="3481934"/>
            <a:ext cx="4484451" cy="12062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5073" y="4296141"/>
            <a:ext cx="3998068" cy="280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최근 본 상품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10000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19072" y="3585936"/>
            <a:ext cx="680936" cy="569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이미지</a:t>
            </a:r>
            <a:endParaRPr lang="ko-KR" altLang="en-US" sz="12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1881" y="4370054"/>
            <a:ext cx="4484451" cy="12062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19072" y="4436227"/>
            <a:ext cx="680936" cy="569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이미지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265072" y="5130237"/>
            <a:ext cx="3998068" cy="280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최근 본 상품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10000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19072" y="5410410"/>
            <a:ext cx="826851" cy="47432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98058" y="5917064"/>
            <a:ext cx="1468877" cy="622570"/>
          </a:xfrm>
          <a:prstGeom prst="round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더보기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7859949" y="527224"/>
            <a:ext cx="4270443" cy="6311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마이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최근 본 상품 페이지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sz="1400" dirty="0" smtClean="0">
                <a:solidFill>
                  <a:schemeClr val="tx1"/>
                </a:solidFill>
              </a:rPr>
              <a:t>①</a:t>
            </a:r>
            <a:r>
              <a:rPr lang="en-US" altLang="ko-KR" sz="1400" dirty="0" smtClean="0">
                <a:solidFill>
                  <a:schemeClr val="tx1"/>
                </a:solidFill>
              </a:rPr>
              <a:t>hover</a:t>
            </a:r>
            <a:r>
              <a:rPr lang="ko-KR" altLang="en-US" sz="1400" dirty="0" smtClean="0">
                <a:solidFill>
                  <a:schemeClr val="tx1"/>
                </a:solidFill>
              </a:rPr>
              <a:t>기능을 이용하여 마우스를 갖다 되면 올린 상품이 확대가 되게 출력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②각 상품마다 삭제 기능이 달리게 구현하고 삭제하면 그 해당하는 상품은 삭제가 되게 기능 구현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③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더보기를</a:t>
            </a:r>
            <a:r>
              <a:rPr lang="ko-KR" altLang="en-US" sz="1400" dirty="0" smtClean="0">
                <a:solidFill>
                  <a:schemeClr val="tx1"/>
                </a:solidFill>
              </a:rPr>
              <a:t> 클릭하면 최근 본 상품이 더 나오게 출력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981450" y="1123950"/>
            <a:ext cx="381000" cy="371475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3981450" y="2002146"/>
            <a:ext cx="381000" cy="371475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3981450" y="2849665"/>
            <a:ext cx="381000" cy="371475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3981450" y="3658916"/>
            <a:ext cx="381000" cy="371475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3981450" y="4601694"/>
            <a:ext cx="381000" cy="371475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2486227" y="5513255"/>
            <a:ext cx="381000" cy="371475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2966935" y="6015633"/>
            <a:ext cx="381000" cy="371475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444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61988"/>
            <a:ext cx="12192000" cy="619601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1988"/>
          </a:xfrm>
          <a:blipFill dpi="0" rotWithShape="1">
            <a:blip r:embed="rId2">
              <a:alphaModFix amt="67000"/>
            </a:blip>
            <a:srcRect/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리뷰 관리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661989"/>
            <a:ext cx="4766553" cy="61960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6475" y="1069980"/>
            <a:ext cx="4601183" cy="199416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8833" y="1148878"/>
            <a:ext cx="846307" cy="1750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꿈카롱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8833" y="1323976"/>
            <a:ext cx="2684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포인트가 5개인 별 10"/>
          <p:cNvSpPr/>
          <p:nvPr/>
        </p:nvSpPr>
        <p:spPr>
          <a:xfrm>
            <a:off x="1065173" y="1371805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4008" y="1373330"/>
            <a:ext cx="700391" cy="58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이미지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1014114" y="1616820"/>
            <a:ext cx="1862853" cy="14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가격</a:t>
            </a:r>
            <a:r>
              <a:rPr lang="en-US" altLang="ko-KR" sz="1000" dirty="0" smtClean="0">
                <a:solidFill>
                  <a:schemeClr val="tx1"/>
                </a:solidFill>
              </a:rPr>
              <a:t>:10,000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14114" y="1759588"/>
            <a:ext cx="1862853" cy="14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구매 수량</a:t>
            </a:r>
            <a:r>
              <a:rPr lang="en-US" altLang="ko-KR" sz="1000" dirty="0" smtClean="0">
                <a:solidFill>
                  <a:schemeClr val="tx1"/>
                </a:solidFill>
              </a:rPr>
              <a:t>: 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4114" y="1914580"/>
            <a:ext cx="1862853" cy="14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합계</a:t>
            </a:r>
            <a:r>
              <a:rPr lang="en-US" altLang="ko-KR" sz="1000" dirty="0" smtClean="0">
                <a:solidFill>
                  <a:schemeClr val="tx1"/>
                </a:solidFill>
              </a:rPr>
              <a:t>: 20,000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4760" y="2201011"/>
            <a:ext cx="2524339" cy="183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이거 너무 달아서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못먹겠어요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ㅠㅠ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94264" y="2481567"/>
            <a:ext cx="2684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8867" y="2558467"/>
            <a:ext cx="2720110" cy="1705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판매자 답변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죄송합니다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76967" y="2732325"/>
            <a:ext cx="639590" cy="26076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수정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599241" y="2732325"/>
            <a:ext cx="639590" cy="2607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475" y="3167936"/>
            <a:ext cx="4601183" cy="199416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18866" y="3279427"/>
            <a:ext cx="1108958" cy="1447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꿈돌이</a:t>
            </a:r>
            <a:r>
              <a:rPr lang="ko-KR" altLang="en-US" sz="1100" dirty="0" smtClean="0">
                <a:solidFill>
                  <a:schemeClr val="tx1"/>
                </a:solidFill>
              </a:rPr>
              <a:t> 인형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75389" y="3454525"/>
            <a:ext cx="2684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09143" y="3495855"/>
            <a:ext cx="700391" cy="58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이미지</a:t>
            </a:r>
            <a:endParaRPr lang="ko-KR" altLang="en-US" sz="1100" dirty="0"/>
          </a:p>
        </p:txBody>
      </p:sp>
      <p:sp>
        <p:nvSpPr>
          <p:cNvPr id="31" name="포인트가 5개인 별 30"/>
          <p:cNvSpPr/>
          <p:nvPr/>
        </p:nvSpPr>
        <p:spPr>
          <a:xfrm>
            <a:off x="1077329" y="3506258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포인트가 5개인 별 31"/>
          <p:cNvSpPr/>
          <p:nvPr/>
        </p:nvSpPr>
        <p:spPr>
          <a:xfrm>
            <a:off x="1264581" y="3506258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포인트가 5개인 별 32"/>
          <p:cNvSpPr/>
          <p:nvPr/>
        </p:nvSpPr>
        <p:spPr>
          <a:xfrm>
            <a:off x="1417784" y="3506258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포인트가 5개인 별 33"/>
          <p:cNvSpPr/>
          <p:nvPr/>
        </p:nvSpPr>
        <p:spPr>
          <a:xfrm>
            <a:off x="1605062" y="3506258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포인트가 5개인 별 34"/>
          <p:cNvSpPr/>
          <p:nvPr/>
        </p:nvSpPr>
        <p:spPr>
          <a:xfrm>
            <a:off x="1785029" y="3506258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16827" y="3689157"/>
            <a:ext cx="1862853" cy="14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가격</a:t>
            </a:r>
            <a:r>
              <a:rPr lang="en-US" altLang="ko-KR" sz="1000" dirty="0" smtClean="0">
                <a:solidFill>
                  <a:schemeClr val="tx1"/>
                </a:solidFill>
              </a:rPr>
              <a:t>:25,000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32644" y="3872801"/>
            <a:ext cx="1862853" cy="14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구매 수량</a:t>
            </a:r>
            <a:r>
              <a:rPr lang="en-US" altLang="ko-KR" sz="1000" dirty="0" smtClean="0">
                <a:solidFill>
                  <a:schemeClr val="tx1"/>
                </a:solidFill>
              </a:rPr>
              <a:t>: 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24130" y="3872801"/>
            <a:ext cx="1862853" cy="14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구매 수량</a:t>
            </a:r>
            <a:r>
              <a:rPr lang="en-US" altLang="ko-KR" sz="1000" dirty="0" smtClean="0">
                <a:solidFill>
                  <a:schemeClr val="tx1"/>
                </a:solidFill>
              </a:rPr>
              <a:t>: 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09534" y="4053169"/>
            <a:ext cx="1862853" cy="14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합계</a:t>
            </a:r>
            <a:r>
              <a:rPr lang="en-US" altLang="ko-KR" sz="1000" dirty="0" smtClean="0">
                <a:solidFill>
                  <a:schemeClr val="tx1"/>
                </a:solidFill>
              </a:rPr>
              <a:t>: 25,000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84528" y="4293120"/>
            <a:ext cx="2694571" cy="132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스트레스 받을 때 샌드백으로 매우 좋아요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52627" y="4573013"/>
            <a:ext cx="2684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23738" y="4640180"/>
            <a:ext cx="3885012" cy="131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판매자 답변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</a:rPr>
              <a:t>감사합니다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  <a:r>
              <a:rPr lang="ko-KR" altLang="en-US" sz="900" dirty="0" smtClean="0">
                <a:solidFill>
                  <a:schemeClr val="tx1"/>
                </a:solidFill>
              </a:rPr>
              <a:t>고객님의 만족을 위해 더욱 노력하겠습니다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76967" y="4831588"/>
            <a:ext cx="639590" cy="26076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수정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599241" y="4836309"/>
            <a:ext cx="639590" cy="2607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sp>
        <p:nvSpPr>
          <p:cNvPr id="46" name="포인트가 5개인 별 45"/>
          <p:cNvSpPr/>
          <p:nvPr/>
        </p:nvSpPr>
        <p:spPr>
          <a:xfrm>
            <a:off x="1281616" y="1371601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포인트가 5개인 별 52"/>
          <p:cNvSpPr/>
          <p:nvPr/>
        </p:nvSpPr>
        <p:spPr>
          <a:xfrm>
            <a:off x="1488938" y="1371601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포인트가 5개인 별 55"/>
          <p:cNvSpPr/>
          <p:nvPr/>
        </p:nvSpPr>
        <p:spPr>
          <a:xfrm>
            <a:off x="1695044" y="1371601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포인트가 5개인 별 56"/>
          <p:cNvSpPr/>
          <p:nvPr/>
        </p:nvSpPr>
        <p:spPr>
          <a:xfrm>
            <a:off x="1901767" y="1371601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>
            <a:off x="0" y="5571831"/>
            <a:ext cx="4766553" cy="29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065173" y="6089454"/>
            <a:ext cx="3572486" cy="4435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solidFill>
                  <a:schemeClr val="tx1"/>
                </a:solidFill>
              </a:rPr>
              <a:t>전체 합계</a:t>
            </a:r>
            <a:r>
              <a:rPr lang="en-US" altLang="ko-KR" dirty="0" smtClean="0">
                <a:solidFill>
                  <a:schemeClr val="tx1"/>
                </a:solidFill>
              </a:rPr>
              <a:t>: 45,000</a:t>
            </a:r>
            <a:r>
              <a:rPr lang="ko-KR" altLang="en-US" dirty="0" smtClean="0">
                <a:solidFill>
                  <a:schemeClr val="tx1"/>
                </a:solidFill>
              </a:rPr>
              <a:t>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086725" y="661988"/>
            <a:ext cx="4024211" cy="6118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리뷰 관리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상품에 대한 정보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②댓글이 출력 되게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 리뷰를 수정 및 삭제를 할 수 있게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39891" y="2289247"/>
            <a:ext cx="369643" cy="383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2276674" y="1508831"/>
            <a:ext cx="369643" cy="383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3357262" y="2404753"/>
            <a:ext cx="369643" cy="383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7" name="타원 66"/>
          <p:cNvSpPr/>
          <p:nvPr/>
        </p:nvSpPr>
        <p:spPr>
          <a:xfrm>
            <a:off x="2383079" y="3631710"/>
            <a:ext cx="369643" cy="383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142674" y="4360381"/>
            <a:ext cx="369643" cy="383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9" name="타원 68"/>
          <p:cNvSpPr/>
          <p:nvPr/>
        </p:nvSpPr>
        <p:spPr>
          <a:xfrm>
            <a:off x="3346327" y="4605569"/>
            <a:ext cx="369643" cy="383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881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19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리뷰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708181"/>
            <a:ext cx="12192000" cy="614788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742763"/>
            <a:ext cx="5904689" cy="61478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84865" y="828234"/>
            <a:ext cx="3501956" cy="60278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5개인 별 6"/>
          <p:cNvSpPr/>
          <p:nvPr/>
        </p:nvSpPr>
        <p:spPr>
          <a:xfrm>
            <a:off x="1772861" y="1277335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9624" y="913072"/>
            <a:ext cx="846307" cy="1750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꿈카롱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026274" y="1175142"/>
            <a:ext cx="2393005" cy="10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22279" y="1270708"/>
            <a:ext cx="836578" cy="855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이미지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643956" y="1462200"/>
            <a:ext cx="1398354" cy="138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가격</a:t>
            </a:r>
            <a:r>
              <a:rPr lang="en-US" altLang="ko-KR" sz="1000" dirty="0" smtClean="0">
                <a:solidFill>
                  <a:schemeClr val="tx1"/>
                </a:solidFill>
              </a:rPr>
              <a:t>:10,000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53680" y="1607500"/>
            <a:ext cx="1862853" cy="14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구매 수량</a:t>
            </a:r>
            <a:r>
              <a:rPr lang="en-US" altLang="ko-KR" sz="1000" dirty="0" smtClean="0">
                <a:solidFill>
                  <a:schemeClr val="tx1"/>
                </a:solidFill>
              </a:rPr>
              <a:t>: 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55506" y="1743484"/>
            <a:ext cx="1862853" cy="14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합계</a:t>
            </a:r>
            <a:r>
              <a:rPr lang="en-US" altLang="ko-KR" sz="1000" dirty="0" smtClean="0">
                <a:solidFill>
                  <a:schemeClr val="tx1"/>
                </a:solidFill>
              </a:rPr>
              <a:t>: 20,000</a:t>
            </a:r>
            <a:r>
              <a:rPr lang="ko-KR" altLang="en-US" sz="1000" dirty="0" smtClean="0">
                <a:solidFill>
                  <a:schemeClr val="tx1"/>
                </a:solidFill>
              </a:rPr>
              <a:t>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포인트가 5개인 별 14"/>
          <p:cNvSpPr/>
          <p:nvPr/>
        </p:nvSpPr>
        <p:spPr>
          <a:xfrm>
            <a:off x="1986865" y="1277335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2200869" y="1277335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2604575" y="1277335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9503" y="2196434"/>
            <a:ext cx="846307" cy="1750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꿈카롱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8276" y="2390280"/>
            <a:ext cx="3229582" cy="1426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이거 너무 달아서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못먹겠어요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포인트가 5개인 별 22"/>
          <p:cNvSpPr/>
          <p:nvPr/>
        </p:nvSpPr>
        <p:spPr>
          <a:xfrm>
            <a:off x="926567" y="3857465"/>
            <a:ext cx="179967" cy="13983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1140568" y="3858817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포인트가 5개인 별 24"/>
          <p:cNvSpPr/>
          <p:nvPr/>
        </p:nvSpPr>
        <p:spPr>
          <a:xfrm>
            <a:off x="2408184" y="1277335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포인트가 5개인 별 25"/>
          <p:cNvSpPr/>
          <p:nvPr/>
        </p:nvSpPr>
        <p:spPr>
          <a:xfrm>
            <a:off x="1363111" y="3861979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포인트가 5개인 별 26"/>
          <p:cNvSpPr/>
          <p:nvPr/>
        </p:nvSpPr>
        <p:spPr>
          <a:xfrm>
            <a:off x="1585654" y="3857465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포인트가 5개인 별 29"/>
          <p:cNvSpPr/>
          <p:nvPr/>
        </p:nvSpPr>
        <p:spPr>
          <a:xfrm>
            <a:off x="1815416" y="3863934"/>
            <a:ext cx="179967" cy="139834"/>
          </a:xfrm>
          <a:prstGeom prst="star5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77272" y="4118960"/>
            <a:ext cx="1318111" cy="20637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 수정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7953" y="4435945"/>
            <a:ext cx="1281625" cy="184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이미지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미리보기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78560" y="4702421"/>
            <a:ext cx="1149068" cy="63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이미지</a:t>
            </a:r>
            <a:endParaRPr lang="ko-KR" altLang="en-US" sz="1100" dirty="0"/>
          </a:p>
        </p:txBody>
      </p:sp>
      <p:sp>
        <p:nvSpPr>
          <p:cNvPr id="34" name="직사각형 33"/>
          <p:cNvSpPr/>
          <p:nvPr/>
        </p:nvSpPr>
        <p:spPr>
          <a:xfrm>
            <a:off x="1140568" y="5416780"/>
            <a:ext cx="1487727" cy="5352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죄송합니다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333924" y="6210823"/>
            <a:ext cx="1753424" cy="3864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저장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477125" y="708181"/>
            <a:ext cx="4714875" cy="6149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마이 페이지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리뷰 수정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수정 전에 댓글 달았던 곳에 댓글 수정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</a:t>
            </a:r>
            <a:r>
              <a:rPr lang="ko-KR" altLang="en-US" dirty="0" err="1" smtClean="0">
                <a:solidFill>
                  <a:schemeClr val="tx1"/>
                </a:solidFill>
              </a:rPr>
              <a:t>별점</a:t>
            </a:r>
            <a:r>
              <a:rPr lang="ko-KR" altLang="en-US" dirty="0" smtClean="0">
                <a:solidFill>
                  <a:schemeClr val="tx1"/>
                </a:solidFill>
              </a:rPr>
              <a:t> 수정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③이미지를 수정 할 수 있게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905399" y="2495681"/>
            <a:ext cx="295470" cy="276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2055016" y="3807934"/>
            <a:ext cx="295470" cy="276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1667681" y="4114376"/>
            <a:ext cx="295470" cy="276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2498167" y="6200172"/>
            <a:ext cx="295470" cy="276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36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35022"/>
            <a:ext cx="12192000" cy="632297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5021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배송지</a:t>
            </a:r>
            <a:r>
              <a:rPr lang="ko-KR" altLang="en-US" dirty="0" smtClean="0"/>
              <a:t> 관리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3736" y="535021"/>
            <a:ext cx="4922196" cy="632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4324" y="611513"/>
            <a:ext cx="2062264" cy="263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배송지</a:t>
            </a:r>
            <a:r>
              <a:rPr lang="ko-KR" altLang="en-US" sz="1100" dirty="0" smtClean="0">
                <a:solidFill>
                  <a:schemeClr val="tx1"/>
                </a:solidFill>
              </a:rPr>
              <a:t> 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3736" y="875488"/>
            <a:ext cx="4922195" cy="18579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5030" y="979829"/>
            <a:ext cx="846307" cy="119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이영희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5030" y="1139463"/>
            <a:ext cx="3540859" cy="22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대구광역시 수성구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동대구로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79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5030" y="1379991"/>
            <a:ext cx="846307" cy="119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34567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5026" y="1518178"/>
            <a:ext cx="3540859" cy="22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빌딩 </a:t>
            </a:r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r>
              <a:rPr lang="ko-KR" altLang="en-US" sz="1100" dirty="0" smtClean="0">
                <a:solidFill>
                  <a:schemeClr val="tx1"/>
                </a:solidFill>
              </a:rPr>
              <a:t>층 </a:t>
            </a:r>
            <a:r>
              <a:rPr lang="en-US" altLang="ko-KR" sz="1100" dirty="0" smtClean="0">
                <a:solidFill>
                  <a:schemeClr val="tx1"/>
                </a:solidFill>
              </a:rPr>
              <a:t>202</a:t>
            </a:r>
            <a:r>
              <a:rPr lang="ko-KR" altLang="en-US" sz="1100" dirty="0" smtClean="0">
                <a:solidFill>
                  <a:schemeClr val="tx1"/>
                </a:solidFill>
              </a:rPr>
              <a:t>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030" y="1741911"/>
            <a:ext cx="2276264" cy="15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010-3456-7890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5026" y="1919654"/>
            <a:ext cx="2801563" cy="115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수령 방법</a:t>
            </a:r>
            <a:r>
              <a:rPr lang="en-US" altLang="ko-KR" sz="1100" dirty="0" smtClean="0">
                <a:solidFill>
                  <a:schemeClr val="tx1"/>
                </a:solidFill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</a:rPr>
              <a:t>직접 수령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5030" y="2111889"/>
            <a:ext cx="1313225" cy="125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accent2"/>
                </a:solidFill>
              </a:rPr>
              <a:t>[</a:t>
            </a:r>
            <a:r>
              <a:rPr lang="ko-KR" altLang="en-US" sz="1100" dirty="0" smtClean="0">
                <a:solidFill>
                  <a:schemeClr val="accent2"/>
                </a:solidFill>
              </a:rPr>
              <a:t>기본 </a:t>
            </a:r>
            <a:r>
              <a:rPr lang="ko-KR" altLang="en-US" sz="1100" dirty="0" err="1" smtClean="0">
                <a:solidFill>
                  <a:schemeClr val="accent2"/>
                </a:solidFill>
              </a:rPr>
              <a:t>배송지</a:t>
            </a:r>
            <a:r>
              <a:rPr lang="en-US" altLang="ko-KR" sz="1100" dirty="0" smtClean="0">
                <a:solidFill>
                  <a:schemeClr val="accent2"/>
                </a:solidFill>
              </a:rPr>
              <a:t>]</a:t>
            </a:r>
            <a:endParaRPr lang="ko-KR" altLang="en-US" sz="1100" dirty="0">
              <a:solidFill>
                <a:schemeClr val="accent2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60310" y="2331970"/>
            <a:ext cx="612852" cy="36125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수정</a:t>
            </a:r>
            <a:endParaRPr lang="ko-KR" altLang="en-US" sz="11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92603" y="2331969"/>
            <a:ext cx="612852" cy="361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삭제</a:t>
            </a:r>
            <a:endParaRPr lang="ko-KR" altLang="en-US" sz="11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23735" y="2810301"/>
            <a:ext cx="4922195" cy="18579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9353" y="2921832"/>
            <a:ext cx="846307" cy="119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홍길동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9353" y="3083010"/>
            <a:ext cx="3540859" cy="22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서울시 강남구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테헤란로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123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9081" y="3346424"/>
            <a:ext cx="846307" cy="119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12345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5026" y="3505497"/>
            <a:ext cx="3540859" cy="22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203</a:t>
            </a:r>
            <a:r>
              <a:rPr lang="ko-KR" altLang="en-US" sz="1100" dirty="0" smtClean="0">
                <a:solidFill>
                  <a:schemeClr val="tx1"/>
                </a:solidFill>
              </a:rPr>
              <a:t>동 </a:t>
            </a:r>
            <a:r>
              <a:rPr lang="en-US" altLang="ko-KR" sz="1100" dirty="0" smtClean="0">
                <a:solidFill>
                  <a:schemeClr val="tx1"/>
                </a:solidFill>
              </a:rPr>
              <a:t>101</a:t>
            </a:r>
            <a:r>
              <a:rPr lang="ko-KR" altLang="en-US" sz="1100" dirty="0" smtClean="0">
                <a:solidFill>
                  <a:schemeClr val="tx1"/>
                </a:solidFill>
              </a:rPr>
              <a:t>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4212" y="3768911"/>
            <a:ext cx="2276264" cy="15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010-1234-5678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5026" y="4020675"/>
            <a:ext cx="2801563" cy="115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수령 방법</a:t>
            </a:r>
            <a:r>
              <a:rPr lang="en-US" altLang="ko-KR" sz="1100" dirty="0" smtClean="0">
                <a:solidFill>
                  <a:schemeClr val="tx1"/>
                </a:solidFill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</a:rPr>
              <a:t>택배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60310" y="4243798"/>
            <a:ext cx="612852" cy="36125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수정</a:t>
            </a:r>
            <a:endParaRPr lang="ko-KR" altLang="en-US" sz="11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687747" y="4243797"/>
            <a:ext cx="612852" cy="361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삭제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3735" y="4707966"/>
            <a:ext cx="4922195" cy="18579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0170" y="4776002"/>
            <a:ext cx="846307" cy="119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김철수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0440" y="4909322"/>
            <a:ext cx="3540859" cy="22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부산시 해운대구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센텀북대로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456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9082" y="5146983"/>
            <a:ext cx="846307" cy="119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30495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026" y="5305450"/>
            <a:ext cx="3540859" cy="22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106</a:t>
            </a:r>
            <a:r>
              <a:rPr lang="ko-KR" altLang="en-US" sz="1100" dirty="0" smtClean="0">
                <a:solidFill>
                  <a:schemeClr val="tx1"/>
                </a:solidFill>
              </a:rPr>
              <a:t>동 </a:t>
            </a:r>
            <a:r>
              <a:rPr lang="en-US" altLang="ko-KR" sz="1100" dirty="0" smtClean="0">
                <a:solidFill>
                  <a:schemeClr val="tx1"/>
                </a:solidFill>
              </a:rPr>
              <a:t>403</a:t>
            </a:r>
            <a:r>
              <a:rPr lang="ko-KR" altLang="en-US" sz="1100" dirty="0" smtClean="0">
                <a:solidFill>
                  <a:schemeClr val="tx1"/>
                </a:solidFill>
              </a:rPr>
              <a:t>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0440" y="5550637"/>
            <a:ext cx="2276264" cy="15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010-1234-5678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0440" y="5761623"/>
            <a:ext cx="2801563" cy="115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수령 방법</a:t>
            </a:r>
            <a:r>
              <a:rPr lang="en-US" altLang="ko-KR" sz="1100" dirty="0" smtClean="0">
                <a:solidFill>
                  <a:schemeClr val="tx1"/>
                </a:solidFill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</a:rPr>
              <a:t>편의점 픽업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0051" y="6052070"/>
            <a:ext cx="612852" cy="36125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수정</a:t>
            </a:r>
            <a:endParaRPr lang="ko-KR" altLang="en-US" sz="11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687747" y="6054095"/>
            <a:ext cx="612852" cy="361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삭제</a:t>
            </a:r>
            <a:endParaRPr lang="ko-KR" altLang="en-US" sz="11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515592" y="6625372"/>
            <a:ext cx="948434" cy="162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배송지</a:t>
            </a:r>
            <a:r>
              <a:rPr lang="ko-KR" altLang="en-US" sz="1100" dirty="0" smtClean="0">
                <a:solidFill>
                  <a:schemeClr val="tx1"/>
                </a:solidFill>
              </a:rPr>
              <a:t> 추가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039100" y="535021"/>
            <a:ext cx="4152900" cy="632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마이페이지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배송지</a:t>
            </a:r>
            <a:r>
              <a:rPr lang="ko-KR" altLang="en-US" dirty="0" smtClean="0">
                <a:solidFill>
                  <a:schemeClr val="tx1"/>
                </a:solidFill>
              </a:rPr>
              <a:t> 관리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사용자의 정보 및 수령 방법 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기본 </a:t>
            </a:r>
            <a:r>
              <a:rPr lang="ko-KR" altLang="en-US" dirty="0" err="1" smtClean="0">
                <a:solidFill>
                  <a:schemeClr val="tx1"/>
                </a:solidFill>
              </a:rPr>
              <a:t>배송지</a:t>
            </a:r>
            <a:r>
              <a:rPr lang="ko-KR" altLang="en-US" dirty="0" smtClean="0">
                <a:solidFill>
                  <a:schemeClr val="tx1"/>
                </a:solidFill>
              </a:rPr>
              <a:t> 표시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②수정 및 삭제 버튼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 </a:t>
            </a:r>
            <a:r>
              <a:rPr lang="ko-KR" altLang="en-US" dirty="0" err="1" smtClean="0">
                <a:solidFill>
                  <a:schemeClr val="tx1"/>
                </a:solidFill>
              </a:rPr>
              <a:t>배송지</a:t>
            </a:r>
            <a:r>
              <a:rPr lang="ko-KR" altLang="en-US" dirty="0" smtClean="0">
                <a:solidFill>
                  <a:schemeClr val="tx1"/>
                </a:solidFill>
              </a:rPr>
              <a:t> 추가 버튼 및 기능 구현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796704" y="1366899"/>
            <a:ext cx="552450" cy="602448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1512056" y="2209841"/>
            <a:ext cx="392167" cy="348447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1405659" y="6558411"/>
            <a:ext cx="296685" cy="274909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99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61974"/>
            <a:ext cx="12192000" cy="629602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프로젝트 목적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대전의 명물 </a:t>
            </a:r>
            <a:r>
              <a:rPr lang="ko-KR" altLang="en-US" dirty="0" err="1" smtClean="0"/>
              <a:t>꿈돌이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굿즈</a:t>
            </a:r>
            <a:r>
              <a:rPr lang="ko-KR" altLang="en-US" dirty="0" smtClean="0"/>
              <a:t> 판매 활성화를 위한 쇼핑몰 프로젝트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프로젝트 선택 이유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프론트엔드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백엔드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설계까지 다양한 기술을 다뤄야 하는 복합적인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프로젝트로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개발자의 역량을 더욱 기르기 위해 이 프로젝트를 선택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‘</a:t>
            </a:r>
            <a:r>
              <a:rPr lang="ko-KR" altLang="en-US" dirty="0" err="1" smtClean="0"/>
              <a:t>꿈돌이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라는 친근한 캐릭터를 중심으로 쇼핑몰의 </a:t>
            </a:r>
            <a:r>
              <a:rPr lang="ko-KR" altLang="en-US" dirty="0" err="1" smtClean="0"/>
              <a:t>브랜딩을</a:t>
            </a:r>
            <a:r>
              <a:rPr lang="ko-KR" altLang="en-US" dirty="0" smtClean="0"/>
              <a:t> 고려한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쇼핑몰이라는 상업적 프로젝트는 실제 기업에서 사용하는 기술 스택과 일치하기 때문에 강한 경쟁력을 갖추기 위해 선택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61975"/>
          </a:xfrm>
          <a:prstGeom prst="rect">
            <a:avLst/>
          </a:pr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884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23" y="597750"/>
            <a:ext cx="12081753" cy="6303523"/>
          </a:xfrm>
          <a:ln>
            <a:solidFill>
              <a:schemeClr val="bg1"/>
            </a:solidFill>
          </a:ln>
        </p:spPr>
        <p:txBody>
          <a:bodyPr/>
          <a:lstStyle/>
          <a:p>
            <a:pPr lvl="1"/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4477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0737" y="597750"/>
            <a:ext cx="5583677" cy="6226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82491" y="622571"/>
            <a:ext cx="4280171" cy="301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 정보 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95525" y="924128"/>
            <a:ext cx="48541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95525" y="992222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아이디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695525" y="1391055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851100" y="5687874"/>
            <a:ext cx="501575" cy="153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SMS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695525" y="1946872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4834858" y="1532104"/>
            <a:ext cx="612852" cy="361255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수정</a:t>
            </a:r>
            <a:endParaRPr lang="ko-KR" altLang="en-US" sz="1100" dirty="0"/>
          </a:p>
        </p:txBody>
      </p:sp>
      <p:sp>
        <p:nvSpPr>
          <p:cNvPr id="19" name="직사각형 18"/>
          <p:cNvSpPr/>
          <p:nvPr/>
        </p:nvSpPr>
        <p:spPr>
          <a:xfrm>
            <a:off x="822391" y="1146980"/>
            <a:ext cx="1390650" cy="23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admin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2391" y="1666121"/>
            <a:ext cx="1025864" cy="188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관리자나리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5525" y="2027379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이메일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695524" y="2512125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4834858" y="2035469"/>
            <a:ext cx="612852" cy="361255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수정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822391" y="2258321"/>
            <a:ext cx="1892234" cy="23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admin@spam.com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525" y="2672498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전화번호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2391" y="2874756"/>
            <a:ext cx="1892234" cy="23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010-1234-4567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695524" y="3100257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4834858" y="2624818"/>
            <a:ext cx="612852" cy="361255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수정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695525" y="3219591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계좌번호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2391" y="3497266"/>
            <a:ext cx="1892234" cy="23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XX</a:t>
            </a:r>
            <a:r>
              <a:rPr lang="ko-KR" altLang="en-US" sz="1000" dirty="0" smtClean="0">
                <a:solidFill>
                  <a:schemeClr val="tx1"/>
                </a:solidFill>
              </a:rPr>
              <a:t>은행 </a:t>
            </a:r>
            <a:r>
              <a:rPr lang="en-US" altLang="ko-KR" sz="1000" dirty="0" smtClean="0">
                <a:solidFill>
                  <a:schemeClr val="tx1"/>
                </a:solidFill>
              </a:rPr>
              <a:t>-000-0000-00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695524" y="3739783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4834858" y="3214621"/>
            <a:ext cx="612852" cy="361255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수정</a:t>
            </a:r>
            <a:endParaRPr lang="ko-KR" altLang="en-US" sz="1100" dirty="0"/>
          </a:p>
        </p:txBody>
      </p:sp>
      <p:sp>
        <p:nvSpPr>
          <p:cNvPr id="35" name="직사각형 34"/>
          <p:cNvSpPr/>
          <p:nvPr/>
        </p:nvSpPr>
        <p:spPr>
          <a:xfrm>
            <a:off x="695525" y="3810417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주소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2391" y="3963932"/>
            <a:ext cx="1892234" cy="23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약속의 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695524" y="4205673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4834858" y="3796965"/>
            <a:ext cx="612852" cy="361255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수정</a:t>
            </a:r>
            <a:endParaRPr lang="ko-KR" altLang="en-US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695525" y="4284081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비밀번호 변경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982491" y="4451775"/>
            <a:ext cx="3541884" cy="2678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비밀번호 변경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695524" y="4739533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695525" y="4783295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수신 설정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427465" y="5038265"/>
            <a:ext cx="125236" cy="1312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95524" y="5240824"/>
            <a:ext cx="2723952" cy="10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마케팅 목적의 개인정보 수집 및 동의함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49166" y="5394863"/>
            <a:ext cx="3541884" cy="1644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자세히 보기 </a:t>
            </a:r>
            <a:r>
              <a:rPr lang="en-US" altLang="ko-KR" sz="1100" dirty="0" smtClean="0">
                <a:solidFill>
                  <a:schemeClr val="tx1"/>
                </a:solidFill>
              </a:rPr>
              <a:t>&gt;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593608" y="5626969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1049166" y="5962081"/>
            <a:ext cx="3541884" cy="1644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자세히 보기 </a:t>
            </a:r>
            <a:r>
              <a:rPr lang="en-US" altLang="ko-KR" sz="1100" dirty="0" smtClean="0">
                <a:solidFill>
                  <a:schemeClr val="tx1"/>
                </a:solidFill>
              </a:rPr>
              <a:t>&gt;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710352" y="5686930"/>
            <a:ext cx="125236" cy="1312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395748" y="5686930"/>
            <a:ext cx="125236" cy="1312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578651" y="5690482"/>
            <a:ext cx="583971" cy="127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이메일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47634" y="5678922"/>
            <a:ext cx="125236" cy="1312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11621" y="5681040"/>
            <a:ext cx="756208" cy="1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푸시알림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593608" y="6216364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747669" y="6466688"/>
            <a:ext cx="4245934" cy="2476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695525" y="1467862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이름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58150" y="597750"/>
            <a:ext cx="4078726" cy="6226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마이 페이지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 정보 수정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①수정 버튼 생성 및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②비밀번호 버튼 생성 및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③동의 하기 위해 체크박스 생성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④</a:t>
            </a:r>
            <a:r>
              <a:rPr lang="ko-KR" altLang="en-US" dirty="0" err="1" smtClean="0">
                <a:solidFill>
                  <a:schemeClr val="tx1"/>
                </a:solidFill>
              </a:rPr>
              <a:t>알람</a:t>
            </a:r>
            <a:r>
              <a:rPr lang="ko-KR" altLang="en-US" dirty="0" smtClean="0">
                <a:solidFill>
                  <a:schemeClr val="tx1"/>
                </a:solidFill>
              </a:rPr>
              <a:t> 및 혜택 선택 하는 체크 박스 </a:t>
            </a: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</a:rPr>
              <a:t>가지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⑤회원 탈퇴 버튼 생성 및 기능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40930" y="1602879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1" name="타원 70"/>
          <p:cNvSpPr/>
          <p:nvPr/>
        </p:nvSpPr>
        <p:spPr>
          <a:xfrm>
            <a:off x="5498668" y="2059559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2" name="타원 71"/>
          <p:cNvSpPr/>
          <p:nvPr/>
        </p:nvSpPr>
        <p:spPr>
          <a:xfrm>
            <a:off x="5518834" y="2640231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5518834" y="3210527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4" name="타원 73"/>
          <p:cNvSpPr/>
          <p:nvPr/>
        </p:nvSpPr>
        <p:spPr>
          <a:xfrm>
            <a:off x="5484575" y="3818692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5" name="타원 74"/>
          <p:cNvSpPr/>
          <p:nvPr/>
        </p:nvSpPr>
        <p:spPr>
          <a:xfrm>
            <a:off x="4408656" y="4439090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6" name="타원 75"/>
          <p:cNvSpPr/>
          <p:nvPr/>
        </p:nvSpPr>
        <p:spPr>
          <a:xfrm>
            <a:off x="3122575" y="4917299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4113530" y="5610964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4773444" y="6334521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542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23" y="597750"/>
            <a:ext cx="12081753" cy="6303523"/>
          </a:xfrm>
          <a:ln>
            <a:solidFill>
              <a:schemeClr val="bg1"/>
            </a:solidFill>
          </a:ln>
        </p:spPr>
        <p:txBody>
          <a:bodyPr/>
          <a:lstStyle/>
          <a:p>
            <a:pPr lvl="1"/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4477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/>
              <a:t>화면 정의서 </a:t>
            </a:r>
            <a:r>
              <a:rPr lang="en-US" altLang="ko-KR" dirty="0"/>
              <a:t>: </a:t>
            </a:r>
            <a:r>
              <a:rPr lang="ko-KR" altLang="en-US" dirty="0"/>
              <a:t>회원 정보 수정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0736" y="611830"/>
            <a:ext cx="5583677" cy="6303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82491" y="622571"/>
            <a:ext cx="4280171" cy="301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 정보 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95525" y="924128"/>
            <a:ext cx="48541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95525" y="992222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아이디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695525" y="1391055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851100" y="5687874"/>
            <a:ext cx="501575" cy="153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SMS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695525" y="1946872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22391" y="1146980"/>
            <a:ext cx="1390650" cy="23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admin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2391" y="1675683"/>
            <a:ext cx="1390650" cy="235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관리자나리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5525" y="2027379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이메일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695524" y="2512125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2391" y="2258321"/>
            <a:ext cx="1892234" cy="235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admin@spam.com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525" y="2672498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전화번호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2391" y="2845297"/>
            <a:ext cx="1892234" cy="235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010-1234-4567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695524" y="3100257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95525" y="3219591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계좌번호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695524" y="3739783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95525" y="3810417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주소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1998" y="4172853"/>
            <a:ext cx="1168334" cy="1598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약속의 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695524" y="4358798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72940" y="4399424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비밀번호 변경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982491" y="4565618"/>
            <a:ext cx="3541884" cy="2678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비밀번호 변경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695524" y="4853730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700051" y="4899220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수신 설정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427465" y="5038265"/>
            <a:ext cx="125236" cy="1312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95524" y="5240824"/>
            <a:ext cx="2723952" cy="10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마케팅 목적의 개인정보 수집 및 동의함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49166" y="5394863"/>
            <a:ext cx="3541884" cy="1644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자세히 보기 </a:t>
            </a:r>
            <a:r>
              <a:rPr lang="en-US" altLang="ko-KR" sz="1100" dirty="0" smtClean="0">
                <a:solidFill>
                  <a:schemeClr val="tx1"/>
                </a:solidFill>
              </a:rPr>
              <a:t>&gt;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593608" y="5626969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1049166" y="5962081"/>
            <a:ext cx="3541884" cy="1644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자세히 보기 </a:t>
            </a:r>
            <a:r>
              <a:rPr lang="en-US" altLang="ko-KR" sz="1100" dirty="0" smtClean="0">
                <a:solidFill>
                  <a:schemeClr val="tx1"/>
                </a:solidFill>
              </a:rPr>
              <a:t>&gt;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710352" y="5686930"/>
            <a:ext cx="125236" cy="1312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395748" y="5686930"/>
            <a:ext cx="125236" cy="1312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578651" y="5690482"/>
            <a:ext cx="583971" cy="127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이메일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47634" y="5678922"/>
            <a:ext cx="125236" cy="1312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11621" y="5681040"/>
            <a:ext cx="756208" cy="1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푸시알림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593608" y="6216364"/>
            <a:ext cx="4854102" cy="9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747669" y="6466688"/>
            <a:ext cx="4245934" cy="2476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229964" y="1672219"/>
            <a:ext cx="917670" cy="23769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수정 완료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735617" y="2261566"/>
            <a:ext cx="917670" cy="23769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수정 완료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763666" y="2843447"/>
            <a:ext cx="917670" cy="23769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수정 완료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22391" y="3505201"/>
            <a:ext cx="887962" cy="208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XX</a:t>
            </a:r>
            <a:r>
              <a:rPr lang="ko-KR" altLang="en-US" sz="1000" dirty="0" smtClean="0">
                <a:solidFill>
                  <a:schemeClr val="tx1"/>
                </a:solidFill>
              </a:rPr>
              <a:t>은행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아래쪽 화살표 59"/>
          <p:cNvSpPr/>
          <p:nvPr/>
        </p:nvSpPr>
        <p:spPr>
          <a:xfrm>
            <a:off x="1552582" y="3517469"/>
            <a:ext cx="157770" cy="1610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742682" y="3482772"/>
            <a:ext cx="1892234" cy="235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022759" y="4172853"/>
            <a:ext cx="917670" cy="1749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수정 완료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21998" y="3991901"/>
            <a:ext cx="1168334" cy="1598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4885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022759" y="3999779"/>
            <a:ext cx="917670" cy="1749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주소검색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477125" y="622571"/>
            <a:ext cx="4659751" cy="61687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마이 페이지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 정보 수정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</a:t>
            </a:r>
            <a:r>
              <a:rPr lang="ko-KR" altLang="en-US" dirty="0" err="1" smtClean="0">
                <a:solidFill>
                  <a:schemeClr val="tx1"/>
                </a:solidFill>
              </a:rPr>
              <a:t>수정완료</a:t>
            </a:r>
            <a:r>
              <a:rPr lang="ko-KR" altLang="en-US" dirty="0" smtClean="0">
                <a:solidFill>
                  <a:schemeClr val="tx1"/>
                </a:solidFill>
              </a:rPr>
              <a:t> 버튼 생성 및 기능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②화살표 클릭 </a:t>
            </a:r>
            <a:r>
              <a:rPr lang="ko-KR" altLang="en-US" dirty="0" err="1" smtClean="0">
                <a:solidFill>
                  <a:schemeClr val="tx1"/>
                </a:solidFill>
              </a:rPr>
              <a:t>시은행</a:t>
            </a:r>
            <a:r>
              <a:rPr lang="ko-KR" altLang="en-US" dirty="0" smtClean="0">
                <a:solidFill>
                  <a:schemeClr val="tx1"/>
                </a:solidFill>
              </a:rPr>
              <a:t> 리스트 나오게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③주소 검색 버튼 및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④ </a:t>
            </a:r>
            <a:r>
              <a:rPr lang="ko-KR" altLang="en-US" dirty="0" smtClean="0">
                <a:solidFill>
                  <a:schemeClr val="tx1"/>
                </a:solidFill>
              </a:rPr>
              <a:t>동의 </a:t>
            </a:r>
            <a:r>
              <a:rPr lang="ko-KR" altLang="en-US" dirty="0">
                <a:solidFill>
                  <a:schemeClr val="tx1"/>
                </a:solidFill>
              </a:rPr>
              <a:t>하기 위해 체크박스 생성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⑤ </a:t>
            </a:r>
            <a:r>
              <a:rPr lang="ko-KR" altLang="en-US" dirty="0" err="1" smtClean="0">
                <a:solidFill>
                  <a:schemeClr val="tx1"/>
                </a:solidFill>
              </a:rPr>
              <a:t>알람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및 혜택 선택 하는 체크 박스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가지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00051" y="1467983"/>
            <a:ext cx="1152730" cy="14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이름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162622" y="1593134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3564112" y="2184147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9" name="타원 68"/>
          <p:cNvSpPr/>
          <p:nvPr/>
        </p:nvSpPr>
        <p:spPr>
          <a:xfrm>
            <a:off x="3648769" y="2802799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0" name="타원 69"/>
          <p:cNvSpPr/>
          <p:nvPr/>
        </p:nvSpPr>
        <p:spPr>
          <a:xfrm>
            <a:off x="1422482" y="3307398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1" name="타원 70"/>
          <p:cNvSpPr/>
          <p:nvPr/>
        </p:nvSpPr>
        <p:spPr>
          <a:xfrm>
            <a:off x="2803211" y="3936095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2735617" y="4907372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84" name="타원 83"/>
          <p:cNvSpPr/>
          <p:nvPr/>
        </p:nvSpPr>
        <p:spPr>
          <a:xfrm>
            <a:off x="3881052" y="5556433"/>
            <a:ext cx="364788" cy="290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352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13" y="865404"/>
            <a:ext cx="5820587" cy="5272749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3115"/>
          </a:xfrm>
          <a:blipFill>
            <a:blip r:embed="rId3">
              <a:alphaModFix amt="68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정의서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204200" y="603115"/>
            <a:ext cx="3987800" cy="62548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 작성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제목 공지사항 내용 작성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②공지사항 등록을 </a:t>
            </a:r>
            <a:r>
              <a:rPr lang="ko-KR" altLang="en-US" dirty="0" err="1" smtClean="0">
                <a:solidFill>
                  <a:schemeClr val="tx1"/>
                </a:solidFill>
              </a:rPr>
              <a:t>누를시</a:t>
            </a:r>
            <a:r>
              <a:rPr lang="ko-KR" altLang="en-US" dirty="0" smtClean="0">
                <a:solidFill>
                  <a:schemeClr val="tx1"/>
                </a:solidFill>
              </a:rPr>
              <a:t> 공지사항 내용 등록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889500" y="2844800"/>
            <a:ext cx="609600" cy="7747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584700" y="5211546"/>
            <a:ext cx="609600" cy="630454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276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00100"/>
            <a:ext cx="12192000" cy="60579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o-KR" altLang="en-US" dirty="0" smtClean="0"/>
              <a:t>화면 정의서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27100" y="844550"/>
            <a:ext cx="2908300" cy="29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QnA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9850" y="1181100"/>
            <a:ext cx="5562600" cy="4851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81000" y="1498600"/>
            <a:ext cx="494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90499" y="1600200"/>
            <a:ext cx="5321301" cy="17049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90499" y="2032000"/>
            <a:ext cx="519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54150" y="1704975"/>
            <a:ext cx="1854200" cy="23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650" y="2184400"/>
            <a:ext cx="3937000" cy="977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작성일</a:t>
            </a:r>
            <a:r>
              <a:rPr lang="en-US" altLang="ko-KR" sz="1400" dirty="0" smtClean="0"/>
              <a:t>:2024.12.31 </a:t>
            </a:r>
            <a:r>
              <a:rPr lang="ko-KR" altLang="en-US" sz="1400" dirty="0" smtClean="0"/>
              <a:t>오전 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시</a:t>
            </a:r>
            <a:r>
              <a:rPr lang="en-US" altLang="ko-KR" sz="1400" dirty="0" smtClean="0"/>
              <a:t>01</a:t>
            </a:r>
            <a:r>
              <a:rPr lang="ko-KR" altLang="en-US" sz="1400" dirty="0" smtClean="0"/>
              <a:t>분</a:t>
            </a:r>
            <a:r>
              <a:rPr lang="en-US" altLang="ko-KR" sz="1400" dirty="0" smtClean="0"/>
              <a:t>02</a:t>
            </a:r>
            <a:r>
              <a:rPr lang="ko-KR" altLang="en-US" sz="1400" dirty="0" smtClean="0"/>
              <a:t>초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작성자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남궁민수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테스트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17499" y="3686175"/>
            <a:ext cx="4940300" cy="153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9600" y="3844925"/>
            <a:ext cx="1854200" cy="23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답변 작성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63562" y="4144962"/>
            <a:ext cx="4321176" cy="63182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5650" y="4852193"/>
            <a:ext cx="1149350" cy="295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 등록</a:t>
            </a:r>
            <a:endParaRPr lang="ko-KR" altLang="en-US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8661400" y="844550"/>
            <a:ext cx="3530600" cy="60134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관리자의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QnA</a:t>
            </a:r>
            <a:r>
              <a:rPr lang="ko-KR" altLang="en-US" dirty="0" smtClean="0">
                <a:solidFill>
                  <a:schemeClr val="tx1"/>
                </a:solidFill>
              </a:rPr>
              <a:t>답변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작성자의 정보 및 등록 날짜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제목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②답변 내용 작성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  답변 등록 버튼 기능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08400" y="2692400"/>
            <a:ext cx="355600" cy="4699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3975100" y="3851275"/>
            <a:ext cx="355600" cy="4699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735930" y="4752975"/>
            <a:ext cx="355600" cy="4699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491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00100"/>
            <a:ext cx="12192000" cy="60579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o-KR" altLang="en-US" dirty="0" smtClean="0"/>
              <a:t>화면 정의서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27100" y="844550"/>
            <a:ext cx="2908300" cy="29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대</a:t>
            </a:r>
            <a:r>
              <a:rPr lang="en-US" altLang="ko-KR" dirty="0" smtClean="0">
                <a:solidFill>
                  <a:schemeClr val="tx1"/>
                </a:solidFill>
              </a:rPr>
              <a:t>1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9850" y="1181100"/>
            <a:ext cx="5562600" cy="4851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81000" y="1498600"/>
            <a:ext cx="494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90499" y="1600200"/>
            <a:ext cx="5321301" cy="17049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90499" y="2032000"/>
            <a:ext cx="519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54150" y="1704975"/>
            <a:ext cx="1854200" cy="23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650" y="2184400"/>
            <a:ext cx="3937000" cy="977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작성일</a:t>
            </a:r>
            <a:r>
              <a:rPr lang="en-US" altLang="ko-KR" sz="1400" dirty="0" smtClean="0"/>
              <a:t>:2024.12.31 </a:t>
            </a:r>
            <a:r>
              <a:rPr lang="ko-KR" altLang="en-US" sz="1400" dirty="0" smtClean="0"/>
              <a:t>오전 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시</a:t>
            </a:r>
            <a:r>
              <a:rPr lang="en-US" altLang="ko-KR" sz="1400" dirty="0" smtClean="0"/>
              <a:t>01</a:t>
            </a:r>
            <a:r>
              <a:rPr lang="ko-KR" altLang="en-US" sz="1400" dirty="0" smtClean="0"/>
              <a:t>분</a:t>
            </a:r>
            <a:r>
              <a:rPr lang="en-US" altLang="ko-KR" sz="1400" dirty="0" smtClean="0"/>
              <a:t>02</a:t>
            </a:r>
            <a:r>
              <a:rPr lang="ko-KR" altLang="en-US" sz="1400" dirty="0" smtClean="0"/>
              <a:t>초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작성자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남궁민수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테스트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17499" y="3686175"/>
            <a:ext cx="4940300" cy="153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9600" y="3844925"/>
            <a:ext cx="1854200" cy="23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답변 작성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63562" y="4144962"/>
            <a:ext cx="4321176" cy="63182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5650" y="4852193"/>
            <a:ext cx="1149350" cy="295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 등록</a:t>
            </a:r>
            <a:endParaRPr lang="ko-KR" altLang="en-US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8661400" y="800100"/>
            <a:ext cx="3530600" cy="60134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대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답변 </a:t>
            </a:r>
            <a:r>
              <a:rPr lang="ko-KR" altLang="en-US" dirty="0">
                <a:solidFill>
                  <a:schemeClr val="tx1"/>
                </a:solidFill>
              </a:rPr>
              <a:t>페이지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</a:rPr>
              <a:t>①</a:t>
            </a:r>
            <a:r>
              <a:rPr lang="ko-KR" altLang="en-US" dirty="0">
                <a:solidFill>
                  <a:schemeClr val="tx1"/>
                </a:solidFill>
              </a:rPr>
              <a:t>작성자의 정보 및 등록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제목 출력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②답변 내용 작성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③  답변 등록 버튼 기능 구현</a:t>
            </a:r>
          </a:p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3708400" y="2692400"/>
            <a:ext cx="355600" cy="4699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3975100" y="3851275"/>
            <a:ext cx="355600" cy="4699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1735930" y="4752975"/>
            <a:ext cx="355600" cy="4699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5481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00100"/>
            <a:ext cx="12192000" cy="60579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o-KR" altLang="en-US" dirty="0" smtClean="0"/>
              <a:t>화면 정의서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27100" y="844550"/>
            <a:ext cx="2908300" cy="29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대</a:t>
            </a:r>
            <a:r>
              <a:rPr lang="en-US" altLang="ko-KR" dirty="0" smtClean="0">
                <a:solidFill>
                  <a:schemeClr val="tx1"/>
                </a:solidFill>
              </a:rPr>
              <a:t>1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9850" y="1181100"/>
            <a:ext cx="5562600" cy="4851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81000" y="1498600"/>
            <a:ext cx="494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90499" y="1600200"/>
            <a:ext cx="5321301" cy="17049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90499" y="2032000"/>
            <a:ext cx="519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54150" y="1704975"/>
            <a:ext cx="1854200" cy="23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5650" y="2184400"/>
            <a:ext cx="3937000" cy="977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작성일</a:t>
            </a:r>
            <a:r>
              <a:rPr lang="en-US" altLang="ko-KR" sz="1400" dirty="0" smtClean="0">
                <a:solidFill>
                  <a:schemeClr val="tx1"/>
                </a:solidFill>
              </a:rPr>
              <a:t>:2024.12.31 </a:t>
            </a:r>
            <a:r>
              <a:rPr lang="ko-KR" altLang="en-US" sz="1400" dirty="0" smtClean="0">
                <a:solidFill>
                  <a:schemeClr val="tx1"/>
                </a:solidFill>
              </a:rPr>
              <a:t>오전 </a:t>
            </a:r>
            <a:r>
              <a:rPr lang="en-US" altLang="ko-KR" sz="1400" dirty="0" smtClean="0">
                <a:solidFill>
                  <a:schemeClr val="tx1"/>
                </a:solidFill>
              </a:rPr>
              <a:t>00</a:t>
            </a:r>
            <a:r>
              <a:rPr lang="ko-KR" altLang="en-US" sz="1400" dirty="0" smtClean="0">
                <a:solidFill>
                  <a:schemeClr val="tx1"/>
                </a:solidFill>
              </a:rPr>
              <a:t>시</a:t>
            </a:r>
            <a:r>
              <a:rPr lang="en-US" altLang="ko-KR" sz="1400" dirty="0" smtClean="0">
                <a:solidFill>
                  <a:schemeClr val="tx1"/>
                </a:solidFill>
              </a:rPr>
              <a:t>01</a:t>
            </a:r>
            <a:r>
              <a:rPr lang="ko-KR" altLang="en-US" sz="1400" dirty="0" smtClean="0">
                <a:solidFill>
                  <a:schemeClr val="tx1"/>
                </a:solidFill>
              </a:rPr>
              <a:t>분</a:t>
            </a:r>
            <a:r>
              <a:rPr lang="en-US" altLang="ko-KR" sz="1400" dirty="0" smtClean="0">
                <a:solidFill>
                  <a:schemeClr val="tx1"/>
                </a:solidFill>
              </a:rPr>
              <a:t>02</a:t>
            </a:r>
            <a:r>
              <a:rPr lang="ko-KR" altLang="en-US" sz="1400" dirty="0" smtClean="0">
                <a:solidFill>
                  <a:schemeClr val="tx1"/>
                </a:solidFill>
              </a:rPr>
              <a:t>초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r>
              <a:rPr lang="en-US" altLang="ko-KR" sz="1400" dirty="0" smtClean="0">
                <a:solidFill>
                  <a:schemeClr val="tx1"/>
                </a:solidFill>
              </a:rPr>
              <a:t>:</a:t>
            </a:r>
            <a:r>
              <a:rPr lang="ko-KR" altLang="en-US" sz="1400" dirty="0" smtClean="0">
                <a:solidFill>
                  <a:schemeClr val="tx1"/>
                </a:solidFill>
              </a:rPr>
              <a:t>남궁민수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테스트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17499" y="3686175"/>
            <a:ext cx="4940300" cy="15367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9600" y="3844925"/>
            <a:ext cx="1854200" cy="23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등록된 답변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600" y="4131468"/>
            <a:ext cx="4321176" cy="63182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답변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0875" y="4788295"/>
            <a:ext cx="1606550" cy="30559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게시판으로 돌아가기</a:t>
            </a:r>
            <a:endParaRPr lang="ko-KR" altLang="en-US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8661400" y="844550"/>
            <a:ext cx="3530600" cy="60134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QnA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상세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작성자가 </a:t>
            </a:r>
            <a:r>
              <a:rPr lang="en-US" altLang="ko-KR" dirty="0" err="1" smtClean="0">
                <a:solidFill>
                  <a:schemeClr val="tx1"/>
                </a:solidFill>
              </a:rPr>
              <a:t>QnA</a:t>
            </a:r>
            <a:r>
              <a:rPr lang="ko-KR" altLang="en-US" dirty="0" smtClean="0">
                <a:solidFill>
                  <a:schemeClr val="tx1"/>
                </a:solidFill>
              </a:rPr>
              <a:t>에 작성한 글 표시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②관리자만 답변을 달 수 있게 구성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③게시판으로 돌아가는 기능 및 버튼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4516438" y="2311400"/>
            <a:ext cx="614363" cy="6223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1939926" y="4024313"/>
            <a:ext cx="593724" cy="6223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084388" y="4899024"/>
            <a:ext cx="593724" cy="6223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934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723900"/>
            <a:ext cx="12192000" cy="61341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39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o-KR" altLang="en-US" dirty="0" smtClean="0"/>
              <a:t>화면 정의서 공지사항페이지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723900"/>
            <a:ext cx="7543800" cy="61341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31900" y="800100"/>
            <a:ext cx="4635500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Notice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41350" y="1778000"/>
            <a:ext cx="6261100" cy="3746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79600" y="2171700"/>
            <a:ext cx="3632200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 제목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77900" y="2946400"/>
            <a:ext cx="57150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977900" y="3111500"/>
            <a:ext cx="3937000" cy="134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작성일</a:t>
            </a:r>
            <a:r>
              <a:rPr lang="en-US" altLang="ko-KR" sz="1400" dirty="0" smtClean="0">
                <a:solidFill>
                  <a:schemeClr val="tx1"/>
                </a:solidFill>
              </a:rPr>
              <a:t>:2024.12.31 </a:t>
            </a:r>
            <a:r>
              <a:rPr lang="ko-KR" altLang="en-US" sz="1400" dirty="0" smtClean="0">
                <a:solidFill>
                  <a:schemeClr val="tx1"/>
                </a:solidFill>
              </a:rPr>
              <a:t>오전 </a:t>
            </a:r>
            <a:r>
              <a:rPr lang="en-US" altLang="ko-KR" sz="1400" dirty="0" smtClean="0">
                <a:solidFill>
                  <a:schemeClr val="tx1"/>
                </a:solidFill>
              </a:rPr>
              <a:t>00</a:t>
            </a:r>
            <a:r>
              <a:rPr lang="ko-KR" altLang="en-US" sz="1400" dirty="0" smtClean="0">
                <a:solidFill>
                  <a:schemeClr val="tx1"/>
                </a:solidFill>
              </a:rPr>
              <a:t>시</a:t>
            </a:r>
            <a:r>
              <a:rPr lang="en-US" altLang="ko-KR" sz="1400" dirty="0" smtClean="0">
                <a:solidFill>
                  <a:schemeClr val="tx1"/>
                </a:solidFill>
              </a:rPr>
              <a:t>01</a:t>
            </a:r>
            <a:r>
              <a:rPr lang="ko-KR" altLang="en-US" sz="1400" dirty="0" smtClean="0">
                <a:solidFill>
                  <a:schemeClr val="tx1"/>
                </a:solidFill>
              </a:rPr>
              <a:t>분</a:t>
            </a:r>
            <a:r>
              <a:rPr lang="en-US" altLang="ko-KR" sz="1400" dirty="0" smtClean="0">
                <a:solidFill>
                  <a:schemeClr val="tx1"/>
                </a:solidFill>
              </a:rPr>
              <a:t>02</a:t>
            </a:r>
            <a:r>
              <a:rPr lang="ko-KR" altLang="en-US" sz="1400" dirty="0" smtClean="0">
                <a:solidFill>
                  <a:schemeClr val="tx1"/>
                </a:solidFill>
              </a:rPr>
              <a:t>초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r>
              <a:rPr lang="en-US" altLang="ko-KR" sz="1400" dirty="0" smtClean="0">
                <a:solidFill>
                  <a:schemeClr val="tx1"/>
                </a:solidFill>
              </a:rPr>
              <a:t>:</a:t>
            </a:r>
            <a:r>
              <a:rPr lang="ko-KR" altLang="en-US" sz="1400" dirty="0" smtClean="0">
                <a:solidFill>
                  <a:schemeClr val="tx1"/>
                </a:solidFill>
              </a:rPr>
              <a:t>남궁민수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공지 사항 제목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31900" y="4851400"/>
            <a:ext cx="1866900" cy="4064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게시판으로 돌아가기</a:t>
            </a:r>
            <a:endParaRPr lang="ko-KR" altLang="en-US" sz="12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22775" y="4851400"/>
            <a:ext cx="1866900" cy="406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</a:rPr>
              <a:t> 삭제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645400" y="723900"/>
            <a:ext cx="4546600" cy="61341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작성자의 작성한 날짜 및 작성자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제목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②돌아가기 및 삭제 버튼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23900" y="3568700"/>
            <a:ext cx="406400" cy="4445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오른쪽 중괄호 13"/>
          <p:cNvSpPr/>
          <p:nvPr/>
        </p:nvSpPr>
        <p:spPr>
          <a:xfrm rot="16200000">
            <a:off x="3544889" y="4049713"/>
            <a:ext cx="431800" cy="13239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608388" y="4083049"/>
            <a:ext cx="327024" cy="330201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4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985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관리자 메인 홈페이지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98500"/>
            <a:ext cx="12192000" cy="6159499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499"/>
            <a:ext cx="6375400" cy="60705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64300" y="698499"/>
            <a:ext cx="5727700" cy="611504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관리자 메인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①상품 등록 및 관리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검색 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②게시판 작성 및 관리 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③사용자에게 </a:t>
            </a:r>
            <a:r>
              <a:rPr lang="en-US" altLang="ko-KR" dirty="0" smtClean="0">
                <a:solidFill>
                  <a:schemeClr val="tx1"/>
                </a:solidFill>
              </a:rPr>
              <a:t>SMS </a:t>
            </a:r>
            <a:r>
              <a:rPr lang="ko-KR" altLang="en-US" dirty="0" smtClean="0">
                <a:solidFill>
                  <a:schemeClr val="tx1"/>
                </a:solidFill>
              </a:rPr>
              <a:t>문자로 알림 보낼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④배너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팝업 관리할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⑤카테고리 수정 및 추가를 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508500" y="2520949"/>
            <a:ext cx="406400" cy="438151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622550" y="3879849"/>
            <a:ext cx="406400" cy="438151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914900" y="3838573"/>
            <a:ext cx="406400" cy="438151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387600" y="5105397"/>
            <a:ext cx="406400" cy="438151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584700" y="5084759"/>
            <a:ext cx="406400" cy="438151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284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47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관리자 상품 등록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76300"/>
            <a:ext cx="6273800" cy="59943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38900" y="863599"/>
            <a:ext cx="5753100" cy="5994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새로운 상품 등록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상품 등록 이미지 선택 할 수 있게 기능 구현 및 이미지 출력 가능하게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②상품에 대한 상품명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판매가 수량 등록 및 카테고리 선택할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 상품 설명 등록 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④ 취소 버튼 및 등록 버튼 기능 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81000" y="3352799"/>
            <a:ext cx="533400" cy="5080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241800" y="2387599"/>
            <a:ext cx="469900" cy="368301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260600" y="5181599"/>
            <a:ext cx="469900" cy="368301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4711700" y="6108699"/>
            <a:ext cx="469900" cy="368301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106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36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관리자 상품 수정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350" y="1000124"/>
            <a:ext cx="5999750" cy="57308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23000" y="1000124"/>
            <a:ext cx="5969000" cy="57912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상품 </a:t>
            </a:r>
            <a:r>
              <a:rPr lang="ko-KR" altLang="en-US" dirty="0" smtClean="0">
                <a:solidFill>
                  <a:schemeClr val="tx1"/>
                </a:solidFill>
              </a:rPr>
              <a:t>수정 </a:t>
            </a:r>
            <a:r>
              <a:rPr lang="ko-KR" altLang="en-US" dirty="0">
                <a:solidFill>
                  <a:schemeClr val="tx1"/>
                </a:solidFill>
              </a:rPr>
              <a:t>페이지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</a:rPr>
              <a:t>①</a:t>
            </a:r>
            <a:r>
              <a:rPr lang="ko-KR" altLang="en-US" dirty="0">
                <a:solidFill>
                  <a:schemeClr val="tx1"/>
                </a:solidFill>
              </a:rPr>
              <a:t>상품 등록 이미지 선택 할 수 있게 기능 구현 및 이미지 출력 가능하게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②상품에 대한 상품명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판매가 </a:t>
            </a:r>
            <a:r>
              <a:rPr lang="ko-KR" altLang="en-US" dirty="0" smtClean="0">
                <a:solidFill>
                  <a:schemeClr val="tx1"/>
                </a:solidFill>
              </a:rPr>
              <a:t>재고 </a:t>
            </a:r>
            <a:r>
              <a:rPr lang="ko-KR" altLang="en-US" dirty="0" err="1" smtClean="0">
                <a:solidFill>
                  <a:schemeClr val="tx1"/>
                </a:solidFill>
              </a:rPr>
              <a:t>할인률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및 카테고리 선택할 수 있게 기능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③ 상품 설명 등록 할 수 있게 기능 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④ 취소 버튼 및 등록 버튼 기능  구현</a:t>
            </a:r>
          </a:p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20700" y="3009899"/>
            <a:ext cx="533400" cy="5080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584700" y="3009899"/>
            <a:ext cx="533400" cy="5080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867525" y="4762499"/>
            <a:ext cx="533400" cy="5080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4658225" y="5854699"/>
            <a:ext cx="533400" cy="5080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80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742950"/>
            <a:ext cx="12192000" cy="6115050"/>
          </a:xfrm>
        </p:spPr>
        <p:txBody>
          <a:bodyPr/>
          <a:lstStyle/>
          <a:p>
            <a:r>
              <a:rPr lang="en-US" altLang="ko-KR" dirty="0"/>
              <a:t>Language: Java</a:t>
            </a:r>
          </a:p>
          <a:p>
            <a:r>
              <a:rPr lang="en-US" altLang="ko-KR" dirty="0"/>
              <a:t>Framework: spring boot</a:t>
            </a:r>
          </a:p>
          <a:p>
            <a:r>
              <a:rPr lang="en-US" altLang="ko-KR" dirty="0"/>
              <a:t>IDE: Spring Tool Suite 4, VS Code</a:t>
            </a:r>
          </a:p>
          <a:p>
            <a:r>
              <a:rPr lang="ko-KR" altLang="en-US" dirty="0"/>
              <a:t>화면</a:t>
            </a:r>
            <a:r>
              <a:rPr lang="en-US" altLang="ko-KR" dirty="0"/>
              <a:t>: HTML, CSS, JS, React</a:t>
            </a:r>
          </a:p>
          <a:p>
            <a:r>
              <a:rPr lang="en-US" altLang="ko-KR" dirty="0"/>
              <a:t>DB &amp; </a:t>
            </a:r>
            <a:r>
              <a:rPr lang="ko-KR" altLang="en-US" dirty="0"/>
              <a:t>형상관리</a:t>
            </a:r>
            <a:r>
              <a:rPr lang="en-US" altLang="ko-KR" dirty="0"/>
              <a:t>: MySQL, MySQL Workbench, GitHub</a:t>
            </a:r>
          </a:p>
          <a:p>
            <a:r>
              <a:rPr lang="en-US" altLang="ko-KR" dirty="0"/>
              <a:t>Server: Apache Tomcat</a:t>
            </a:r>
          </a:p>
          <a:p>
            <a:r>
              <a:rPr lang="ko-KR" altLang="en-US" dirty="0"/>
              <a:t>기타</a:t>
            </a:r>
            <a:r>
              <a:rPr lang="en-US" altLang="ko-KR" dirty="0"/>
              <a:t>: </a:t>
            </a:r>
            <a:r>
              <a:rPr lang="en-US" altLang="ko-KR" dirty="0" err="1"/>
              <a:t>Figma</a:t>
            </a:r>
            <a:endParaRPr lang="en-US" altLang="ko-KR" dirty="0"/>
          </a:p>
          <a:p>
            <a:r>
              <a:rPr lang="en-US" altLang="ko-KR" dirty="0"/>
              <a:t>API: </a:t>
            </a:r>
            <a:r>
              <a:rPr lang="en-US" altLang="ko-KR" dirty="0" err="1"/>
              <a:t>Twilio</a:t>
            </a:r>
            <a:r>
              <a:rPr lang="en-US" altLang="ko-KR" dirty="0"/>
              <a:t>, </a:t>
            </a:r>
            <a:r>
              <a:rPr lang="ko-KR" altLang="en-US" dirty="0"/>
              <a:t>카카오로그인</a:t>
            </a:r>
            <a:r>
              <a:rPr lang="en-US" altLang="ko-KR" dirty="0"/>
              <a:t>, </a:t>
            </a:r>
            <a:r>
              <a:rPr lang="ko-KR" altLang="en-US" dirty="0"/>
              <a:t>네이버로그인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295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개발 도구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658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44" y="949324"/>
            <a:ext cx="5165312" cy="5908675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0900"/>
          </a:xfrm>
          <a:blipFill>
            <a:blip r:embed="rId3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관리자 상품 수정 페이지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934200" y="949324"/>
            <a:ext cx="5257800" cy="59086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작성자 제목 작성할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대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상담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공지사항 등 선택할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③내용 알려줄 수 있게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④ 취소 및 등록 버튼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055084" y="2343150"/>
            <a:ext cx="516144" cy="5461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오른쪽 중괄호 7"/>
          <p:cNvSpPr/>
          <p:nvPr/>
        </p:nvSpPr>
        <p:spPr>
          <a:xfrm>
            <a:off x="4352028" y="2247900"/>
            <a:ext cx="660400" cy="736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375876" y="3903661"/>
            <a:ext cx="516144" cy="5461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166084" y="5224461"/>
            <a:ext cx="516144" cy="5461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778976" y="5999161"/>
            <a:ext cx="484152" cy="414339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730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800" y="965201"/>
            <a:ext cx="5130800" cy="57912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blipFill>
            <a:blip r:embed="rId3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SMS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37200" y="838200"/>
            <a:ext cx="6654800" cy="6019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관리자 </a:t>
            </a:r>
            <a:r>
              <a:rPr lang="en-US" altLang="ko-KR" dirty="0" smtClean="0">
                <a:solidFill>
                  <a:schemeClr val="tx1"/>
                </a:solidFill>
              </a:rPr>
              <a:t>SMS</a:t>
            </a:r>
            <a:r>
              <a:rPr lang="ko-KR" altLang="en-US" dirty="0" smtClean="0">
                <a:solidFill>
                  <a:schemeClr val="tx1"/>
                </a:solidFill>
              </a:rPr>
              <a:t>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</a:t>
            </a:r>
            <a:r>
              <a:rPr lang="ko-KR" altLang="en-US" dirty="0" err="1" smtClean="0">
                <a:solidFill>
                  <a:schemeClr val="tx1"/>
                </a:solidFill>
              </a:rPr>
              <a:t>알람</a:t>
            </a:r>
            <a:r>
              <a:rPr lang="ko-KR" altLang="en-US" dirty="0" smtClean="0">
                <a:solidFill>
                  <a:schemeClr val="tx1"/>
                </a:solidFill>
              </a:rPr>
              <a:t> 보낼 대상 선택 및 이메일 보낼 대상을 입력 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②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제목 및 내용을 입력할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③이미지 선택 할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④취소 및 전송 버튼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20700" y="1752600"/>
            <a:ext cx="215900" cy="2667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568700" y="2698750"/>
            <a:ext cx="215900" cy="2667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464050" y="3714750"/>
            <a:ext cx="215900" cy="2667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885950" y="5683250"/>
            <a:ext cx="215900" cy="2667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930650" y="5949950"/>
            <a:ext cx="215900" cy="26670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22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74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관리자 배너</a:t>
            </a:r>
            <a:r>
              <a:rPr lang="en-US" altLang="ko-KR" dirty="0" smtClean="0"/>
              <a:t>/</a:t>
            </a:r>
            <a:r>
              <a:rPr lang="ko-KR" altLang="en-US" dirty="0" smtClean="0"/>
              <a:t>팝업 이미지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7400"/>
            <a:ext cx="5721030" cy="5981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88100" y="787400"/>
            <a:ext cx="5803900" cy="6070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배너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팝업 이미지 수정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배너의 이미지 파일 선택 및 링크를 입력할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② </a:t>
            </a:r>
            <a:r>
              <a:rPr lang="ko-KR" altLang="en-US" dirty="0" smtClean="0">
                <a:solidFill>
                  <a:schemeClr val="tx1"/>
                </a:solidFill>
              </a:rPr>
              <a:t>팝업에 이미지를 선택 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③</a:t>
            </a:r>
            <a:r>
              <a:rPr lang="ko-KR" altLang="en-US" dirty="0" smtClean="0">
                <a:solidFill>
                  <a:schemeClr val="tx1"/>
                </a:solidFill>
              </a:rPr>
              <a:t>취소 등록 버튼 생성 및 기능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오른쪽 중괄호 5"/>
          <p:cNvSpPr/>
          <p:nvPr/>
        </p:nvSpPr>
        <p:spPr>
          <a:xfrm>
            <a:off x="5295900" y="3200400"/>
            <a:ext cx="425130" cy="927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829300" y="3479800"/>
            <a:ext cx="266700" cy="29845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898615" y="5321300"/>
            <a:ext cx="266700" cy="29845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610100" y="5765800"/>
            <a:ext cx="266700" cy="29845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831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35000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관리자 카테고리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672079"/>
            <a:ext cx="5130800" cy="61859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24600" y="672079"/>
            <a:ext cx="5867400" cy="618592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카테고리</a:t>
            </a:r>
            <a:r>
              <a:rPr lang="en-US" altLang="ko-KR" dirty="0" smtClean="0">
                <a:solidFill>
                  <a:schemeClr val="tx1"/>
                </a:solidFill>
              </a:rPr>
              <a:t>ID</a:t>
            </a:r>
            <a:r>
              <a:rPr lang="ko-KR" altLang="en-US" dirty="0" smtClean="0">
                <a:solidFill>
                  <a:schemeClr val="tx1"/>
                </a:solidFill>
              </a:rPr>
              <a:t>를 수정 및 삭제할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②새로운 카테고리를 추가할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③뒤로 버튼 기능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오른쪽 중괄호 5"/>
          <p:cNvSpPr/>
          <p:nvPr/>
        </p:nvSpPr>
        <p:spPr>
          <a:xfrm>
            <a:off x="5168900" y="3340100"/>
            <a:ext cx="635000" cy="1384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733800" y="5454650"/>
            <a:ext cx="406400" cy="46355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162300" y="6242050"/>
            <a:ext cx="406400" cy="46355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727700" y="3800475"/>
            <a:ext cx="406400" cy="463550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584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28650"/>
          </a:xfrm>
          <a:blipFill dpi="0" rotWithShape="1">
            <a:blip r:embed="rId2">
              <a:alphaModFix amt="61000"/>
            </a:blip>
            <a:srcRect/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기능 정의서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28651"/>
            <a:ext cx="12192000" cy="62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2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2950"/>
            <a:ext cx="12192000" cy="6115049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2950"/>
          </a:xfrm>
          <a:blipFill dpi="0" rotWithShape="1">
            <a:blip r:embed="rId3">
              <a:alphaModFix amt="61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o-KR" altLang="en-US" dirty="0" smtClean="0"/>
              <a:t>기능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1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1988"/>
            <a:ext cx="12192000" cy="619601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1988"/>
          </a:xfrm>
          <a:blipFill dpi="0" rotWithShape="1">
            <a:blip r:embed="rId3">
              <a:alphaModFix amt="61000"/>
            </a:blip>
            <a:srcRect/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기능 정의서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80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0936"/>
          </a:xfrm>
          <a:blipFill>
            <a:blip r:embed="rId2">
              <a:alphaModFix amt="61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정책 정의서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80937"/>
            <a:ext cx="12192000" cy="61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4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7396"/>
          </a:xfrm>
          <a:blipFill>
            <a:blip r:embed="rId2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정책 정의서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07397"/>
            <a:ext cx="12192000" cy="60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6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93386"/>
          </a:xfrm>
          <a:blipFill>
            <a:blip r:embed="rId2">
              <a:alphaModFix amt="61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일정표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93387"/>
            <a:ext cx="12192000" cy="62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12800"/>
          </a:xfrm>
          <a:blipFill dpi="0" rotWithShape="1">
            <a:blip r:embed="rId2">
              <a:alphaModFix amt="67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header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12801"/>
            <a:ext cx="12192000" cy="604519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 flipH="1">
            <a:off x="24317" y="836385"/>
            <a:ext cx="2002971" cy="562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020458" y="812801"/>
            <a:ext cx="1306285" cy="6095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326740" y="823688"/>
            <a:ext cx="1306285" cy="6095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633028" y="823688"/>
            <a:ext cx="1306285" cy="6095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 flipH="1">
            <a:off x="72570" y="1712683"/>
            <a:ext cx="2002971" cy="562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로고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6740" y="1665514"/>
            <a:ext cx="1306285" cy="6095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020456" y="1656439"/>
            <a:ext cx="1306285" cy="6095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검색창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633028" y="1656439"/>
            <a:ext cx="1306285" cy="6095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장바구니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 flipH="1">
            <a:off x="72569" y="2804887"/>
            <a:ext cx="2002971" cy="562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카테고리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9" name="직사각형 18"/>
          <p:cNvSpPr/>
          <p:nvPr/>
        </p:nvSpPr>
        <p:spPr>
          <a:xfrm flipH="1">
            <a:off x="2226127" y="2804887"/>
            <a:ext cx="2002971" cy="562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카테고리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0" name="직사각형 19"/>
          <p:cNvSpPr/>
          <p:nvPr/>
        </p:nvSpPr>
        <p:spPr>
          <a:xfrm flipH="1">
            <a:off x="4325255" y="2797621"/>
            <a:ext cx="2002971" cy="562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카테고리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1" name="직사각형 20"/>
          <p:cNvSpPr/>
          <p:nvPr/>
        </p:nvSpPr>
        <p:spPr>
          <a:xfrm flipH="1">
            <a:off x="6424383" y="2797621"/>
            <a:ext cx="2002971" cy="562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카테고리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427354" y="812801"/>
            <a:ext cx="3764646" cy="6034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chemeClr val="tx1"/>
                </a:solidFill>
              </a:rPr>
              <a:t>Header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C00000"/>
                </a:solidFill>
              </a:rPr>
              <a:t>①</a:t>
            </a:r>
            <a:r>
              <a:rPr lang="en-US" altLang="ko-KR" dirty="0" smtClean="0">
                <a:solidFill>
                  <a:schemeClr val="tx1"/>
                </a:solidFill>
              </a:rPr>
              <a:t>SNS </a:t>
            </a:r>
            <a:r>
              <a:rPr lang="ko-KR" altLang="en-US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</a:rPr>
              <a:t> 해당하는 사이트 이동 로고 </a:t>
            </a:r>
            <a:r>
              <a:rPr lang="ko-KR" altLang="en-US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</a:rPr>
              <a:t> 메인 홈페이지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②</a:t>
            </a:r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</a:rPr>
              <a:t> 공지사항 페이지 이동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로그인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회원가입 기능 구현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err="1" smtClean="0">
                <a:solidFill>
                  <a:schemeClr val="tx1"/>
                </a:solidFill>
              </a:rPr>
              <a:t>검색창에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검색할시</a:t>
            </a:r>
            <a:r>
              <a:rPr lang="ko-KR" altLang="en-US" dirty="0" smtClean="0">
                <a:solidFill>
                  <a:schemeClr val="tx1"/>
                </a:solidFill>
              </a:rPr>
              <a:t> 상품 리스트 페이지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③ </a:t>
            </a:r>
            <a:r>
              <a:rPr lang="ko-KR" altLang="en-US" dirty="0" smtClean="0">
                <a:solidFill>
                  <a:schemeClr val="tx1"/>
                </a:solidFill>
              </a:rPr>
              <a:t>카테고리 버튼 </a:t>
            </a:r>
            <a:r>
              <a:rPr lang="ko-KR" altLang="en-US" dirty="0" err="1" smtClean="0">
                <a:solidFill>
                  <a:schemeClr val="tx1"/>
                </a:solidFill>
              </a:rPr>
              <a:t>누를시</a:t>
            </a:r>
            <a:r>
              <a:rPr lang="ko-KR" altLang="en-US" dirty="0" smtClean="0">
                <a:solidFill>
                  <a:schemeClr val="tx1"/>
                </a:solidFill>
              </a:rPr>
              <a:t> 해당 상품 페이지로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 rot="10800000">
            <a:off x="1538269" y="1293341"/>
            <a:ext cx="766119" cy="6842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/>
          <p:cNvSpPr/>
          <p:nvPr/>
        </p:nvSpPr>
        <p:spPr>
          <a:xfrm>
            <a:off x="3447558" y="1197303"/>
            <a:ext cx="766119" cy="6842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/>
          <p:cNvSpPr/>
          <p:nvPr/>
        </p:nvSpPr>
        <p:spPr>
          <a:xfrm rot="16200000">
            <a:off x="3942195" y="895954"/>
            <a:ext cx="766119" cy="5708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144075" y="4183215"/>
            <a:ext cx="362357" cy="285377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2304388" y="1482912"/>
            <a:ext cx="362357" cy="285377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3076388" y="1440867"/>
            <a:ext cx="362357" cy="285377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3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54476"/>
          </a:xfrm>
          <a:blipFill>
            <a:blip r:embed="rId2">
              <a:alphaModFix amt="61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검수용</a:t>
            </a:r>
            <a:r>
              <a:rPr lang="ko-KR" altLang="en-US" dirty="0" smtClean="0"/>
              <a:t> 체크 리스트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54477"/>
            <a:ext cx="12192000" cy="63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2026"/>
          </a:xfrm>
          <a:blipFill>
            <a:blip r:embed="rId2">
              <a:alphaModFix amt="61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검수용</a:t>
            </a:r>
            <a:r>
              <a:rPr lang="ko-KR" altLang="en-US" dirty="0" smtClean="0"/>
              <a:t> 체크 리스트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42027"/>
            <a:ext cx="12192000" cy="614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7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9302"/>
          </a:xfrm>
          <a:blipFill>
            <a:blip r:embed="rId2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err="1" smtClean="0"/>
              <a:t>사이트맵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1085850"/>
            <a:ext cx="8696325" cy="5076825"/>
          </a:xfrm>
        </p:spPr>
      </p:pic>
    </p:spTree>
    <p:extLst>
      <p:ext uri="{BB962C8B-B14F-4D97-AF65-F5344CB8AC3E}">
        <p14:creationId xmlns:p14="http://schemas.microsoft.com/office/powerpoint/2010/main" val="37742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857250"/>
            <a:ext cx="7477125" cy="6000750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7250"/>
          </a:xfr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685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7250"/>
          </a:xfrm>
          <a:blipFill>
            <a:blip r:embed="rId2">
              <a:alphaModFix amt="61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o-KR" altLang="en-US" dirty="0" smtClean="0"/>
              <a:t>개발 도구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46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1025"/>
          </a:xfrm>
          <a:blipFill>
            <a:blip r:embed="rId2">
              <a:alphaModFix amt="61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마무리 인사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81024"/>
            <a:ext cx="12192000" cy="6276975"/>
          </a:xfrm>
        </p:spPr>
        <p:txBody>
          <a:bodyPr/>
          <a:lstStyle/>
          <a:p>
            <a:r>
              <a:rPr lang="ko-KR" altLang="en-US" dirty="0" err="1" smtClean="0"/>
              <a:t>신중언</a:t>
            </a:r>
            <a:r>
              <a:rPr lang="en-US" altLang="ko-KR" dirty="0" smtClean="0"/>
              <a:t>(PM):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백도연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이현서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최현성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smtClean="0"/>
              <a:t>정태식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4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6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side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4480" y="1023362"/>
            <a:ext cx="1524000" cy="4361554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5780" y="1426140"/>
            <a:ext cx="1041400" cy="609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QnA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45780" y="2242565"/>
            <a:ext cx="1041400" cy="609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</a:t>
            </a:r>
            <a:r>
              <a:rPr lang="ko-KR" altLang="en-US" sz="1100" dirty="0" smtClean="0">
                <a:solidFill>
                  <a:schemeClr val="tx1"/>
                </a:solidFill>
              </a:rPr>
              <a:t>대</a:t>
            </a:r>
            <a:r>
              <a:rPr lang="en-US" altLang="ko-KR" sz="11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문의사항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5780" y="3231138"/>
            <a:ext cx="1041400" cy="609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공지사항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5780" y="4292716"/>
            <a:ext cx="1041400" cy="609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FAQ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97900" y="736601"/>
            <a:ext cx="3594100" cy="61213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사이드바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각각 메뉴를 </a:t>
            </a:r>
            <a:r>
              <a:rPr lang="ko-KR" altLang="en-US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</a:rPr>
              <a:t> 메뉴에 해당하는 홈페이지로 </a:t>
            </a:r>
            <a:r>
              <a:rPr lang="ko-KR" altLang="en-US" dirty="0" smtClean="0">
                <a:solidFill>
                  <a:schemeClr val="tx1"/>
                </a:solidFill>
              </a:rPr>
              <a:t>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QnA</a:t>
            </a:r>
            <a:r>
              <a:rPr lang="en-US" altLang="ko-KR" dirty="0" smtClean="0">
                <a:solidFill>
                  <a:schemeClr val="tx1"/>
                </a:solidFill>
              </a:rPr>
              <a:t>, 1</a:t>
            </a:r>
            <a:r>
              <a:rPr lang="ko-KR" altLang="en-US" dirty="0" smtClean="0">
                <a:solidFill>
                  <a:schemeClr val="tx1"/>
                </a:solidFill>
              </a:rPr>
              <a:t>대</a:t>
            </a:r>
            <a:r>
              <a:rPr lang="en-US" altLang="ko-KR" dirty="0" smtClean="0">
                <a:solidFill>
                  <a:schemeClr val="tx1"/>
                </a:solidFill>
              </a:rPr>
              <a:t>1 </a:t>
            </a:r>
            <a:r>
              <a:rPr lang="ko-KR" altLang="en-US" dirty="0" smtClean="0">
                <a:solidFill>
                  <a:schemeClr val="tx1"/>
                </a:solidFill>
              </a:rPr>
              <a:t>문의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r>
              <a:rPr lang="en-US" altLang="ko-KR" dirty="0" smtClean="0">
                <a:solidFill>
                  <a:schemeClr val="tx1"/>
                </a:solidFill>
              </a:rPr>
              <a:t>, FAQ)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1587179" y="1730940"/>
            <a:ext cx="881455" cy="28665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451589" y="2954403"/>
            <a:ext cx="418290" cy="460400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99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5111"/>
            <a:ext cx="12192000" cy="754743"/>
          </a:xfr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main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754743"/>
            <a:ext cx="12192000" cy="610325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 flipH="1">
            <a:off x="2512786" y="1875970"/>
            <a:ext cx="2002971" cy="22497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추천상품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5221514" y="1875970"/>
            <a:ext cx="2002971" cy="22497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이벤트 상품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 flipH="1">
            <a:off x="2512786" y="4366981"/>
            <a:ext cx="2002971" cy="22497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신상품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 flipH="1">
            <a:off x="5221514" y="4366981"/>
            <a:ext cx="2002971" cy="22497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할인상품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44000" y="754742"/>
            <a:ext cx="3048000" cy="61032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①이미지 </a:t>
            </a:r>
            <a:r>
              <a:rPr lang="ko-KR" altLang="en-US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</a:rPr>
              <a:t> 해당 상품 상세 페이지로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②</a:t>
            </a:r>
            <a:r>
              <a:rPr lang="ko-KR" altLang="en-US" dirty="0" smtClean="0">
                <a:solidFill>
                  <a:schemeClr val="tx1"/>
                </a:solidFill>
              </a:rPr>
              <a:t>팝업 배너에 이미지 표시 및 없애는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③</a:t>
            </a:r>
            <a:r>
              <a:rPr lang="ko-KR" altLang="en-US" dirty="0" smtClean="0">
                <a:solidFill>
                  <a:schemeClr val="tx1"/>
                </a:solidFill>
              </a:rPr>
              <a:t>추천 상품 </a:t>
            </a:r>
            <a:r>
              <a:rPr lang="ko-KR" altLang="en-US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</a:rPr>
              <a:t> 상품 리스트로 이동할 수 있게 기능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255788" y="754742"/>
            <a:ext cx="7170056" cy="562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배너창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 flipH="1">
            <a:off x="861443" y="2043138"/>
            <a:ext cx="1571175" cy="15748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</a:p>
          <a:p>
            <a:pPr algn="ctr"/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팝업 배너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오늘 하루 보지 않음</a:t>
            </a:r>
            <a:endParaRPr lang="en-US" altLang="ko-KR" sz="1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06028" y="3319483"/>
            <a:ext cx="122381" cy="1630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215957" y="1031132"/>
            <a:ext cx="272375" cy="272374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왼쪽/오른쪽/위쪽/아래쪽 화살표 6"/>
          <p:cNvSpPr/>
          <p:nvPr/>
        </p:nvSpPr>
        <p:spPr>
          <a:xfrm>
            <a:off x="4396902" y="3806370"/>
            <a:ext cx="982494" cy="960183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721466" y="4106737"/>
            <a:ext cx="333365" cy="359447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352144" y="2117510"/>
            <a:ext cx="272375" cy="272374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4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723207"/>
            <a:ext cx="12192000" cy="61347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3900"/>
          </a:xfrm>
          <a:blipFill dpi="0" rotWithShape="1">
            <a:blip r:embed="rId2">
              <a:alphaModFix amt="68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: login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933854" y="1061994"/>
            <a:ext cx="4649822" cy="56890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 찾기</a:t>
            </a:r>
            <a:r>
              <a:rPr lang="en-US" altLang="ko-KR" dirty="0" smtClean="0"/>
              <a:t>|</a:t>
            </a:r>
            <a:r>
              <a:rPr lang="ko-KR" altLang="en-US" dirty="0" smtClean="0"/>
              <a:t>비밀번호 찾기</a:t>
            </a:r>
            <a:r>
              <a:rPr lang="en-US" altLang="ko-KR" dirty="0" smtClean="0"/>
              <a:t>|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또는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72182" y="1946343"/>
            <a:ext cx="4173166" cy="7684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72182" y="3138010"/>
            <a:ext cx="4173166" cy="7684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비밀번호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39692" y="4474059"/>
            <a:ext cx="363814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39692" y="5933872"/>
            <a:ext cx="1118682" cy="29183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카카오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99423" y="5933872"/>
            <a:ext cx="1118682" cy="2918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구글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76178" y="5933872"/>
            <a:ext cx="1118682" cy="29183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네이버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172182" y="5505855"/>
            <a:ext cx="1678022" cy="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89506" y="5505855"/>
            <a:ext cx="1994170" cy="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336605" y="723207"/>
            <a:ext cx="3855396" cy="61347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①</a:t>
            </a:r>
            <a:r>
              <a:rPr lang="ko-KR" altLang="en-US" dirty="0" smtClean="0">
                <a:solidFill>
                  <a:schemeClr val="tx1"/>
                </a:solidFill>
              </a:rPr>
              <a:t>아이디 비밀번호 입력하고 로그인시 로그인 했다는 </a:t>
            </a:r>
            <a:r>
              <a:rPr lang="ko-KR" altLang="en-US" dirty="0" err="1" smtClean="0">
                <a:solidFill>
                  <a:schemeClr val="tx1"/>
                </a:solidFill>
              </a:rPr>
              <a:t>알림창</a:t>
            </a:r>
            <a:r>
              <a:rPr lang="ko-KR" altLang="en-US" dirty="0" smtClean="0">
                <a:solidFill>
                  <a:schemeClr val="tx1"/>
                </a:solidFill>
              </a:rPr>
              <a:t> 뜨고 메인 페이지로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②</a:t>
            </a:r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</a:rPr>
              <a:t>*</a:t>
            </a:r>
            <a:r>
              <a:rPr lang="ko-KR" altLang="en-US" dirty="0" smtClean="0">
                <a:solidFill>
                  <a:schemeClr val="tx1"/>
                </a:solidFill>
              </a:rPr>
              <a:t>비밀번호 찾기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회원가입 </a:t>
            </a:r>
            <a:r>
              <a:rPr lang="ko-KR" altLang="en-US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</a:rPr>
              <a:t> 각각 페이지로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ko-KR" dirty="0" smtClean="0">
                <a:solidFill>
                  <a:schemeClr val="tx1"/>
                </a:solidFill>
              </a:rPr>
              <a:t>③</a:t>
            </a:r>
            <a:r>
              <a:rPr lang="ko-KR" altLang="en-US" dirty="0" smtClean="0">
                <a:solidFill>
                  <a:schemeClr val="tx1"/>
                </a:solidFill>
              </a:rPr>
              <a:t>카카오 구글 네이버로 로그인 할 수 있게 구현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18105" y="4474059"/>
            <a:ext cx="335606" cy="311286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2748061" y="5203634"/>
            <a:ext cx="238328" cy="24319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오른쪽 중괄호 17"/>
          <p:cNvSpPr/>
          <p:nvPr/>
        </p:nvSpPr>
        <p:spPr>
          <a:xfrm rot="5400000">
            <a:off x="3112853" y="4114798"/>
            <a:ext cx="408559" cy="235409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rot="5400000">
            <a:off x="3054484" y="5218891"/>
            <a:ext cx="408559" cy="235409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137167" y="6556442"/>
            <a:ext cx="238328" cy="243192"/>
          </a:xfrm>
          <a:prstGeom prst="ellipse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41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3502</Words>
  <Application>Microsoft Office PowerPoint</Application>
  <PresentationFormat>와이드스크린</PresentationFormat>
  <Paragraphs>1479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9" baseType="lpstr">
      <vt:lpstr>맑은 고딕</vt:lpstr>
      <vt:lpstr>Arial</vt:lpstr>
      <vt:lpstr>Wingdings</vt:lpstr>
      <vt:lpstr>Office 테마</vt:lpstr>
      <vt:lpstr>                           1조 꿈돌이 쇼핑몰 프로젝트</vt:lpstr>
      <vt:lpstr>목차</vt:lpstr>
      <vt:lpstr>팀 소개</vt:lpstr>
      <vt:lpstr>프로젝트 개요</vt:lpstr>
      <vt:lpstr>개발 도구</vt:lpstr>
      <vt:lpstr>화면 정의서 : header</vt:lpstr>
      <vt:lpstr>화면 정의서 : side</vt:lpstr>
      <vt:lpstr>화면 정의서 : main  </vt:lpstr>
      <vt:lpstr>화면 정의서 : login</vt:lpstr>
      <vt:lpstr>화면 정의서 : 회원가입</vt:lpstr>
      <vt:lpstr>화면 정의서 : 회원가입</vt:lpstr>
      <vt:lpstr>화면 정의서 : 아이디 찾기</vt:lpstr>
      <vt:lpstr>화면 정의서 : 비밀번호 찾기</vt:lpstr>
      <vt:lpstr>화면 정의서</vt:lpstr>
      <vt:lpstr>화면 정의서 : QnA 게시판</vt:lpstr>
      <vt:lpstr>화면 정의서 : QnA 게시판</vt:lpstr>
      <vt:lpstr>화면 정의서 : QnA 게시판</vt:lpstr>
      <vt:lpstr>화면 정의서 : 1대1 문의 게시판 </vt:lpstr>
      <vt:lpstr>화면 정의서 : 1대1 문의 게시판 </vt:lpstr>
      <vt:lpstr>화면 정의서 : 1대1 문의 게시판 </vt:lpstr>
      <vt:lpstr>화면 정의서 : 공지사항 게시판</vt:lpstr>
      <vt:lpstr>화면 정의서 : 공지사항 게시판</vt:lpstr>
      <vt:lpstr>화면 정의서 : FAQ</vt:lpstr>
      <vt:lpstr>화면 정의서 : 상품 목록</vt:lpstr>
      <vt:lpstr>화면 정의서 : 상품 상세 페이지</vt:lpstr>
      <vt:lpstr>화면 정의서 : 장바구니</vt:lpstr>
      <vt:lpstr>화면 정의서 : 결제 페이지</vt:lpstr>
      <vt:lpstr>화면 정의서 : 결제 페이지</vt:lpstr>
      <vt:lpstr>화면 정의서 : 결제 페이지</vt:lpstr>
      <vt:lpstr>화면 정의서</vt:lpstr>
      <vt:lpstr>화면 정의서 : 마이페이지</vt:lpstr>
      <vt:lpstr>화면 정의서 : 리뷰 작성</vt:lpstr>
      <vt:lpstr>화면 정의서 : 찜 목록</vt:lpstr>
      <vt:lpstr>화면 정의서 : 반품/교환 신청</vt:lpstr>
      <vt:lpstr>화면 정의서 : 반품/교환 신청</vt:lpstr>
      <vt:lpstr>화면 정의서 : 최근 본 상품</vt:lpstr>
      <vt:lpstr>화면 정의서 : 리뷰 관리</vt:lpstr>
      <vt:lpstr>화면 정의서 : 내 리뷰 수정</vt:lpstr>
      <vt:lpstr>화면 정의서 : 배송지 관리</vt:lpstr>
      <vt:lpstr>화면 정의서 : 회원 정보 수정</vt:lpstr>
      <vt:lpstr>화면 정의서 : 회원 정보 수정</vt:lpstr>
      <vt:lpstr>화면 정의서(관리자)</vt:lpstr>
      <vt:lpstr>화면 정의서(관리자)</vt:lpstr>
      <vt:lpstr>화면 정의서(관리자)</vt:lpstr>
      <vt:lpstr>화면 정의서 1대1페이지(관리자)</vt:lpstr>
      <vt:lpstr>화면 정의서 공지사항페이지</vt:lpstr>
      <vt:lpstr>관리자 메인 홈페이지</vt:lpstr>
      <vt:lpstr>관리자 상품 등록 페이지</vt:lpstr>
      <vt:lpstr>관리자 상품 수정 페이지</vt:lpstr>
      <vt:lpstr>관리자 상품 수정 페이지</vt:lpstr>
      <vt:lpstr>관리자 SMS페이지</vt:lpstr>
      <vt:lpstr>관리자 배너/팝업 이미지 </vt:lpstr>
      <vt:lpstr>관리자 카테고리 페이지</vt:lpstr>
      <vt:lpstr>기능 정의서</vt:lpstr>
      <vt:lpstr>기능 정의서</vt:lpstr>
      <vt:lpstr>기능 정의서</vt:lpstr>
      <vt:lpstr>정책 정의서</vt:lpstr>
      <vt:lpstr>정책 정의서</vt:lpstr>
      <vt:lpstr>일정표</vt:lpstr>
      <vt:lpstr>검수용 체크 리스트</vt:lpstr>
      <vt:lpstr>검수용 체크 리스트</vt:lpstr>
      <vt:lpstr>사이트맵</vt:lpstr>
      <vt:lpstr>ERD</vt:lpstr>
      <vt:lpstr>개발 도구</vt:lpstr>
      <vt:lpstr>마무리 인사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 스프링 포토폴리오</dc:title>
  <dc:creator>BIG110</dc:creator>
  <cp:lastModifiedBy>BIG110</cp:lastModifiedBy>
  <cp:revision>224</cp:revision>
  <dcterms:created xsi:type="dcterms:W3CDTF">2024-12-26T06:29:52Z</dcterms:created>
  <dcterms:modified xsi:type="dcterms:W3CDTF">2025-01-03T01:57:25Z</dcterms:modified>
</cp:coreProperties>
</file>